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71" r:id="rId1"/>
  </p:sldMasterIdLst>
  <p:notesMasterIdLst>
    <p:notesMasterId r:id="rId44"/>
  </p:notesMasterIdLst>
  <p:handoutMasterIdLst>
    <p:handoutMasterId r:id="rId45"/>
  </p:handoutMasterIdLst>
  <p:sldIdLst>
    <p:sldId id="256" r:id="rId2"/>
    <p:sldId id="406" r:id="rId3"/>
    <p:sldId id="407" r:id="rId4"/>
    <p:sldId id="408" r:id="rId5"/>
    <p:sldId id="409" r:id="rId6"/>
    <p:sldId id="412" r:id="rId7"/>
    <p:sldId id="417" r:id="rId8"/>
    <p:sldId id="410" r:id="rId9"/>
    <p:sldId id="457" r:id="rId10"/>
    <p:sldId id="414" r:id="rId11"/>
    <p:sldId id="420" r:id="rId12"/>
    <p:sldId id="421" r:id="rId13"/>
    <p:sldId id="423" r:id="rId14"/>
    <p:sldId id="440" r:id="rId15"/>
    <p:sldId id="442" r:id="rId16"/>
    <p:sldId id="441" r:id="rId17"/>
    <p:sldId id="445" r:id="rId18"/>
    <p:sldId id="426" r:id="rId19"/>
    <p:sldId id="427" r:id="rId20"/>
    <p:sldId id="434" r:id="rId21"/>
    <p:sldId id="428" r:id="rId22"/>
    <p:sldId id="437" r:id="rId23"/>
    <p:sldId id="432" r:id="rId24"/>
    <p:sldId id="439" r:id="rId25"/>
    <p:sldId id="425" r:id="rId26"/>
    <p:sldId id="447" r:id="rId27"/>
    <p:sldId id="448" r:id="rId28"/>
    <p:sldId id="438" r:id="rId29"/>
    <p:sldId id="453" r:id="rId30"/>
    <p:sldId id="449" r:id="rId31"/>
    <p:sldId id="450" r:id="rId32"/>
    <p:sldId id="451" r:id="rId33"/>
    <p:sldId id="454" r:id="rId34"/>
    <p:sldId id="455" r:id="rId35"/>
    <p:sldId id="456" r:id="rId36"/>
    <p:sldId id="464" r:id="rId37"/>
    <p:sldId id="463" r:id="rId38"/>
    <p:sldId id="460" r:id="rId39"/>
    <p:sldId id="459" r:id="rId40"/>
    <p:sldId id="462" r:id="rId41"/>
    <p:sldId id="461" r:id="rId42"/>
    <p:sldId id="290" r:id="rId4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uth, Aaron" initials="SA" lastIdx="2" clrIdx="0">
    <p:extLst>
      <p:ext uri="{19B8F6BF-5375-455C-9EA6-DF929625EA0E}">
        <p15:presenceInfo xmlns:p15="http://schemas.microsoft.com/office/powerpoint/2012/main" userId="South, Aaron" providerId="None"/>
      </p:ext>
    </p:extLst>
  </p:cmAuthor>
  <p:cmAuthor id="2" name="Ryan South" initials="RS" lastIdx="3" clrIdx="1">
    <p:extLst>
      <p:ext uri="{19B8F6BF-5375-455C-9EA6-DF929625EA0E}">
        <p15:presenceInfo xmlns:p15="http://schemas.microsoft.com/office/powerpoint/2012/main" userId="Ryan Sou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481F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61" autoAdjust="0"/>
    <p:restoredTop sz="95380" autoAdjust="0"/>
  </p:normalViewPr>
  <p:slideViewPr>
    <p:cSldViewPr>
      <p:cViewPr varScale="1">
        <p:scale>
          <a:sx n="82" d="100"/>
          <a:sy n="82" d="100"/>
        </p:scale>
        <p:origin x="1500" y="84"/>
      </p:cViewPr>
      <p:guideLst>
        <p:guide orient="horz" pos="2160"/>
        <p:guide pos="2880"/>
      </p:guideLst>
    </p:cSldViewPr>
  </p:slideViewPr>
  <p:outlineViewPr>
    <p:cViewPr>
      <p:scale>
        <a:sx n="33" d="100"/>
        <a:sy n="33" d="100"/>
      </p:scale>
      <p:origin x="0" y="-8784"/>
    </p:cViewPr>
  </p:outlineViewPr>
  <p:notesTextViewPr>
    <p:cViewPr>
      <p:scale>
        <a:sx n="100" d="100"/>
        <a:sy n="100" d="100"/>
      </p:scale>
      <p:origin x="0" y="0"/>
    </p:cViewPr>
  </p:notesTextViewPr>
  <p:sorterViewPr>
    <p:cViewPr>
      <p:scale>
        <a:sx n="130" d="100"/>
        <a:sy n="130" d="100"/>
      </p:scale>
      <p:origin x="0" y="-12138"/>
    </p:cViewPr>
  </p:sorterViewPr>
  <p:notesViewPr>
    <p:cSldViewPr>
      <p:cViewPr varScale="1">
        <p:scale>
          <a:sx n="56" d="100"/>
          <a:sy n="56" d="100"/>
        </p:scale>
        <p:origin x="277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w="50800" cap="rnd">
              <a:solidFill>
                <a:schemeClr val="accent6">
                  <a:lumMod val="50000"/>
                </a:schemeClr>
              </a:solidFill>
              <a:round/>
            </a:ln>
            <a:effectLst/>
          </c:spPr>
          <c:marker>
            <c:symbol val="circle"/>
            <c:size val="15"/>
            <c:spPr>
              <a:noFill/>
              <a:ln w="9525">
                <a:noFill/>
              </a:ln>
              <a:effectLst/>
            </c:spPr>
          </c:marker>
          <c:cat>
            <c:numRef>
              <c:f>Sheet1!$A$2:$A$11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Sheet1!$B$2:$B$11</c:f>
              <c:numCache>
                <c:formatCode>General</c:formatCode>
                <c:ptCount val="10"/>
                <c:pt idx="0">
                  <c:v>5</c:v>
                </c:pt>
                <c:pt idx="1">
                  <c:v>5</c:v>
                </c:pt>
                <c:pt idx="2">
                  <c:v>5</c:v>
                </c:pt>
                <c:pt idx="3">
                  <c:v>5</c:v>
                </c:pt>
                <c:pt idx="4">
                  <c:v>5</c:v>
                </c:pt>
                <c:pt idx="5">
                  <c:v>5</c:v>
                </c:pt>
                <c:pt idx="6">
                  <c:v>5</c:v>
                </c:pt>
                <c:pt idx="7">
                  <c:v>5</c:v>
                </c:pt>
                <c:pt idx="8">
                  <c:v>5</c:v>
                </c:pt>
                <c:pt idx="9">
                  <c:v>5</c:v>
                </c:pt>
              </c:numCache>
            </c:numRef>
          </c:val>
          <c:smooth val="0"/>
          <c:extLst>
            <c:ext xmlns:c16="http://schemas.microsoft.com/office/drawing/2014/chart" uri="{C3380CC4-5D6E-409C-BE32-E72D297353CC}">
              <c16:uniqueId val="{00000000-44DF-4213-B998-386B3477A770}"/>
            </c:ext>
          </c:extLst>
        </c:ser>
        <c:ser>
          <c:idx val="1"/>
          <c:order val="1"/>
          <c:tx>
            <c:strRef>
              <c:f>Sheet1!$C$1</c:f>
              <c:strCache>
                <c:ptCount val="1"/>
                <c:pt idx="0">
                  <c:v>Series 2</c:v>
                </c:pt>
              </c:strCache>
            </c:strRef>
          </c:tx>
          <c:spPr>
            <a:ln w="28575" cap="rnd">
              <a:solidFill>
                <a:schemeClr val="accent2"/>
              </a:solidFill>
              <a:round/>
            </a:ln>
            <a:effectLst/>
          </c:spPr>
          <c:marker>
            <c:symbol val="circle"/>
            <c:size val="15"/>
            <c:spPr>
              <a:solidFill>
                <a:schemeClr val="accent6">
                  <a:lumMod val="75000"/>
                </a:schemeClr>
              </a:solidFill>
              <a:ln w="9525">
                <a:solidFill>
                  <a:schemeClr val="accent2"/>
                </a:solidFill>
              </a:ln>
              <a:effectLst/>
            </c:spPr>
          </c:marker>
          <c:cat>
            <c:numRef>
              <c:f>Sheet1!$A$2:$A$11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Sheet1!$C$2:$C$11</c:f>
              <c:numCache>
                <c:formatCode>General</c:formatCode>
                <c:ptCount val="10"/>
                <c:pt idx="0">
                  <c:v>5</c:v>
                </c:pt>
                <c:pt idx="1">
                  <c:v>5</c:v>
                </c:pt>
                <c:pt idx="2">
                  <c:v>5</c:v>
                </c:pt>
                <c:pt idx="3">
                  <c:v>5</c:v>
                </c:pt>
                <c:pt idx="4">
                  <c:v>5</c:v>
                </c:pt>
                <c:pt idx="5">
                  <c:v>5</c:v>
                </c:pt>
                <c:pt idx="6">
                  <c:v>5</c:v>
                </c:pt>
                <c:pt idx="7">
                  <c:v>5</c:v>
                </c:pt>
                <c:pt idx="8">
                  <c:v>5</c:v>
                </c:pt>
                <c:pt idx="9">
                  <c:v>5</c:v>
                </c:pt>
              </c:numCache>
            </c:numRef>
          </c:val>
          <c:smooth val="0"/>
          <c:extLst>
            <c:ext xmlns:c16="http://schemas.microsoft.com/office/drawing/2014/chart" uri="{C3380CC4-5D6E-409C-BE32-E72D297353CC}">
              <c16:uniqueId val="{00000003-44DF-4213-B998-386B3477A770}"/>
            </c:ext>
          </c:extLst>
        </c:ser>
        <c:dLbls>
          <c:showLegendKey val="0"/>
          <c:showVal val="0"/>
          <c:showCatName val="0"/>
          <c:showSerName val="0"/>
          <c:showPercent val="0"/>
          <c:showBubbleSize val="0"/>
        </c:dLbls>
        <c:marker val="1"/>
        <c:smooth val="0"/>
        <c:axId val="398712072"/>
        <c:axId val="398713712"/>
      </c:lineChart>
      <c:catAx>
        <c:axId val="398712072"/>
        <c:scaling>
          <c:orientation val="minMax"/>
        </c:scaling>
        <c:delete val="1"/>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3200" dirty="0">
                    <a:latin typeface="Palatino Linotype" panose="02040502050505030304" pitchFamily="18" charset="0"/>
                  </a:rPr>
                  <a:t>Time</a:t>
                </a:r>
                <a:endParaRPr lang="en-US" sz="2800" dirty="0">
                  <a:latin typeface="Palatino Linotype" panose="02040502050505030304" pitchFamily="18" charset="0"/>
                </a:endParaRP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398713712"/>
        <c:crosses val="autoZero"/>
        <c:auto val="1"/>
        <c:lblAlgn val="ctr"/>
        <c:lblOffset val="100"/>
        <c:noMultiLvlLbl val="0"/>
      </c:catAx>
      <c:valAx>
        <c:axId val="398713712"/>
        <c:scaling>
          <c:orientation val="minMax"/>
          <c:max val="10"/>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39871207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accent6">
          <a:lumMod val="50000"/>
        </a:schemeClr>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w="44450" cap="rnd">
              <a:solidFill>
                <a:schemeClr val="accent6">
                  <a:lumMod val="50000"/>
                </a:schemeClr>
              </a:solidFill>
              <a:round/>
            </a:ln>
            <a:effectLst/>
          </c:spPr>
          <c:marker>
            <c:symbol val="none"/>
          </c:marker>
          <c:cat>
            <c:numRef>
              <c:f>Sheet1!$A$2:$A$11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Sheet1!$B$2:$B$11</c:f>
              <c:numCache>
                <c:formatCode>General</c:formatCode>
                <c:ptCount val="10"/>
                <c:pt idx="0">
                  <c:v>5</c:v>
                </c:pt>
                <c:pt idx="1">
                  <c:v>5</c:v>
                </c:pt>
                <c:pt idx="2">
                  <c:v>5</c:v>
                </c:pt>
                <c:pt idx="3">
                  <c:v>5</c:v>
                </c:pt>
                <c:pt idx="4">
                  <c:v>5</c:v>
                </c:pt>
                <c:pt idx="5">
                  <c:v>5</c:v>
                </c:pt>
                <c:pt idx="6">
                  <c:v>5</c:v>
                </c:pt>
                <c:pt idx="7">
                  <c:v>5</c:v>
                </c:pt>
                <c:pt idx="8">
                  <c:v>5</c:v>
                </c:pt>
                <c:pt idx="9">
                  <c:v>5</c:v>
                </c:pt>
              </c:numCache>
            </c:numRef>
          </c:val>
          <c:smooth val="0"/>
          <c:extLst>
            <c:ext xmlns:c16="http://schemas.microsoft.com/office/drawing/2014/chart" uri="{C3380CC4-5D6E-409C-BE32-E72D297353CC}">
              <c16:uniqueId val="{00000000-09F2-4ACE-B4C3-8603EB725EFB}"/>
            </c:ext>
          </c:extLst>
        </c:ser>
        <c:ser>
          <c:idx val="1"/>
          <c:order val="1"/>
          <c:tx>
            <c:strRef>
              <c:f>Sheet1!$C$1</c:f>
              <c:strCache>
                <c:ptCount val="1"/>
                <c:pt idx="0">
                  <c:v>Series 2</c:v>
                </c:pt>
              </c:strCache>
            </c:strRef>
          </c:tx>
          <c:spPr>
            <a:ln w="28575" cap="rnd">
              <a:solidFill>
                <a:schemeClr val="accent2"/>
              </a:solidFill>
              <a:round/>
            </a:ln>
            <a:effectLst/>
          </c:spPr>
          <c:marker>
            <c:symbol val="circle"/>
            <c:size val="15"/>
            <c:spPr>
              <a:solidFill>
                <a:schemeClr val="accent6">
                  <a:lumMod val="75000"/>
                </a:schemeClr>
              </a:solidFill>
              <a:ln w="9525">
                <a:solidFill>
                  <a:schemeClr val="accent2"/>
                </a:solidFill>
              </a:ln>
              <a:effectLst/>
            </c:spPr>
          </c:marker>
          <c:cat>
            <c:numRef>
              <c:f>Sheet1!$A$2:$A$11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Sheet1!$C$2:$C$11</c:f>
              <c:numCache>
                <c:formatCode>General</c:formatCode>
                <c:ptCount val="10"/>
                <c:pt idx="0">
                  <c:v>5</c:v>
                </c:pt>
                <c:pt idx="1">
                  <c:v>6</c:v>
                </c:pt>
                <c:pt idx="2">
                  <c:v>5.5</c:v>
                </c:pt>
                <c:pt idx="3">
                  <c:v>2</c:v>
                </c:pt>
                <c:pt idx="4">
                  <c:v>7</c:v>
                </c:pt>
                <c:pt idx="5">
                  <c:v>3</c:v>
                </c:pt>
                <c:pt idx="6">
                  <c:v>3.3</c:v>
                </c:pt>
                <c:pt idx="7">
                  <c:v>1</c:v>
                </c:pt>
                <c:pt idx="8">
                  <c:v>2.5</c:v>
                </c:pt>
                <c:pt idx="9">
                  <c:v>0.8</c:v>
                </c:pt>
              </c:numCache>
            </c:numRef>
          </c:val>
          <c:smooth val="0"/>
          <c:extLst>
            <c:ext xmlns:c16="http://schemas.microsoft.com/office/drawing/2014/chart" uri="{C3380CC4-5D6E-409C-BE32-E72D297353CC}">
              <c16:uniqueId val="{00000001-09F2-4ACE-B4C3-8603EB725EFB}"/>
            </c:ext>
          </c:extLst>
        </c:ser>
        <c:dLbls>
          <c:showLegendKey val="0"/>
          <c:showVal val="0"/>
          <c:showCatName val="0"/>
          <c:showSerName val="0"/>
          <c:showPercent val="0"/>
          <c:showBubbleSize val="0"/>
        </c:dLbls>
        <c:smooth val="0"/>
        <c:axId val="398712072"/>
        <c:axId val="398713712"/>
      </c:lineChart>
      <c:catAx>
        <c:axId val="398712072"/>
        <c:scaling>
          <c:orientation val="minMax"/>
        </c:scaling>
        <c:delete val="1"/>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3200" dirty="0">
                    <a:latin typeface="Palatino Linotype" panose="02040502050505030304" pitchFamily="18" charset="0"/>
                  </a:rPr>
                  <a:t>Time</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crossAx val="398713712"/>
        <c:crosses val="autoZero"/>
        <c:auto val="1"/>
        <c:lblAlgn val="ctr"/>
        <c:lblOffset val="100"/>
        <c:noMultiLvlLbl val="0"/>
      </c:catAx>
      <c:valAx>
        <c:axId val="398713712"/>
        <c:scaling>
          <c:orientation val="minMax"/>
          <c:max val="10"/>
        </c:scaling>
        <c:delete val="1"/>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crossAx val="398712072"/>
        <c:crosses val="autoZero"/>
        <c:crossBetween val="between"/>
      </c:valAx>
      <c:spPr>
        <a:noFill/>
        <a:ln>
          <a:solidFill>
            <a:schemeClr val="accent6">
              <a:lumMod val="50000"/>
            </a:schemeClr>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2DFDCB-23D2-465C-A897-10C634AB7F94}" type="doc">
      <dgm:prSet loTypeId="urn:microsoft.com/office/officeart/2005/8/layout/arrow2" loCatId="process" qsTypeId="urn:microsoft.com/office/officeart/2005/8/quickstyle/simple1" qsCatId="simple" csTypeId="urn:microsoft.com/office/officeart/2005/8/colors/accent1_2" csCatId="accent1" phldr="1"/>
      <dgm:spPr/>
    </dgm:pt>
    <dgm:pt modelId="{0FFFA759-0CF9-4D23-9857-8587D30C6B1A}">
      <dgm:prSet phldrT="[Text]"/>
      <dgm:spPr/>
      <dgm:t>
        <a:bodyPr/>
        <a:lstStyle/>
        <a:p>
          <a:r>
            <a:rPr lang="en-US" dirty="0">
              <a:latin typeface="Palatino Linotype" panose="02040502050505030304" pitchFamily="18" charset="0"/>
            </a:rPr>
            <a:t>I do a good thing, God delivers.</a:t>
          </a:r>
        </a:p>
      </dgm:t>
    </dgm:pt>
    <dgm:pt modelId="{C7E2A726-5A4B-42D3-95CE-822362F3ED12}" type="parTrans" cxnId="{1E8AE93A-1452-4504-B450-058674B85733}">
      <dgm:prSet/>
      <dgm:spPr/>
      <dgm:t>
        <a:bodyPr/>
        <a:lstStyle/>
        <a:p>
          <a:endParaRPr lang="en-US"/>
        </a:p>
      </dgm:t>
    </dgm:pt>
    <dgm:pt modelId="{11DBD7A0-4860-46D1-857E-8DC33000CCD3}" type="sibTrans" cxnId="{1E8AE93A-1452-4504-B450-058674B85733}">
      <dgm:prSet/>
      <dgm:spPr/>
      <dgm:t>
        <a:bodyPr/>
        <a:lstStyle/>
        <a:p>
          <a:endParaRPr lang="en-US"/>
        </a:p>
      </dgm:t>
    </dgm:pt>
    <dgm:pt modelId="{765B183E-1D44-4C68-AA8C-46F7AB0E1BD5}">
      <dgm:prSet phldrT="[Text]"/>
      <dgm:spPr/>
      <dgm:t>
        <a:bodyPr/>
        <a:lstStyle/>
        <a:p>
          <a:r>
            <a:rPr lang="en-US" dirty="0">
              <a:latin typeface="Palatino Linotype" panose="02040502050505030304" pitchFamily="18" charset="0"/>
            </a:rPr>
            <a:t>I do a good thing, God delivers.</a:t>
          </a:r>
          <a:endParaRPr lang="en-US" dirty="0"/>
        </a:p>
      </dgm:t>
    </dgm:pt>
    <dgm:pt modelId="{20FCAD12-ABD2-4B0D-A63C-77C0BF6607EE}" type="parTrans" cxnId="{7319DC99-F3B0-4FA5-B572-8A78CD7AE7CE}">
      <dgm:prSet/>
      <dgm:spPr/>
      <dgm:t>
        <a:bodyPr/>
        <a:lstStyle/>
        <a:p>
          <a:endParaRPr lang="en-US"/>
        </a:p>
      </dgm:t>
    </dgm:pt>
    <dgm:pt modelId="{3F62F57D-905C-419B-B9A4-3078F1DF2429}" type="sibTrans" cxnId="{7319DC99-F3B0-4FA5-B572-8A78CD7AE7CE}">
      <dgm:prSet/>
      <dgm:spPr/>
      <dgm:t>
        <a:bodyPr/>
        <a:lstStyle/>
        <a:p>
          <a:endParaRPr lang="en-US"/>
        </a:p>
      </dgm:t>
    </dgm:pt>
    <dgm:pt modelId="{83DAA0B4-02B4-405D-804B-D12EC84A8F4A}">
      <dgm:prSet phldrT="[Text]"/>
      <dgm:spPr/>
      <dgm:t>
        <a:bodyPr/>
        <a:lstStyle/>
        <a:p>
          <a:r>
            <a:rPr lang="en-US" dirty="0">
              <a:latin typeface="Palatino Linotype" panose="02040502050505030304" pitchFamily="18" charset="0"/>
            </a:rPr>
            <a:t>I do a good thing, God delivers.</a:t>
          </a:r>
          <a:endParaRPr lang="en-US" dirty="0"/>
        </a:p>
      </dgm:t>
    </dgm:pt>
    <dgm:pt modelId="{0555C9B8-32FB-4606-BC68-724DCB295876}" type="parTrans" cxnId="{E9612F60-0EE3-4DF2-B7D7-41195C62E1BF}">
      <dgm:prSet/>
      <dgm:spPr/>
      <dgm:t>
        <a:bodyPr/>
        <a:lstStyle/>
        <a:p>
          <a:endParaRPr lang="en-US"/>
        </a:p>
      </dgm:t>
    </dgm:pt>
    <dgm:pt modelId="{52CF3A2D-35F1-4BD2-9295-6322715BE473}" type="sibTrans" cxnId="{E9612F60-0EE3-4DF2-B7D7-41195C62E1BF}">
      <dgm:prSet/>
      <dgm:spPr/>
      <dgm:t>
        <a:bodyPr/>
        <a:lstStyle/>
        <a:p>
          <a:endParaRPr lang="en-US"/>
        </a:p>
      </dgm:t>
    </dgm:pt>
    <dgm:pt modelId="{59847FB4-7615-4948-8C33-747C0ABAAF5C}" type="pres">
      <dgm:prSet presAssocID="{752DFDCB-23D2-465C-A897-10C634AB7F94}" presName="arrowDiagram" presStyleCnt="0">
        <dgm:presLayoutVars>
          <dgm:chMax val="5"/>
          <dgm:dir/>
          <dgm:resizeHandles val="exact"/>
        </dgm:presLayoutVars>
      </dgm:prSet>
      <dgm:spPr/>
    </dgm:pt>
    <dgm:pt modelId="{F2252F0D-C8E0-4ECE-99CA-BC77D15D0BEB}" type="pres">
      <dgm:prSet presAssocID="{752DFDCB-23D2-465C-A897-10C634AB7F94}" presName="arrow" presStyleLbl="bgShp" presStyleIdx="0" presStyleCnt="1" custLinFactNeighborX="17861" custLinFactNeighborY="-16524"/>
      <dgm:spPr>
        <a:gradFill rotWithShape="0">
          <a:gsLst>
            <a:gs pos="0">
              <a:schemeClr val="accent6">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dgm:spPr>
    </dgm:pt>
    <dgm:pt modelId="{7F11C61D-2F6A-4AC1-8B09-219536EE00A7}" type="pres">
      <dgm:prSet presAssocID="{752DFDCB-23D2-465C-A897-10C634AB7F94}" presName="arrowDiagram3" presStyleCnt="0"/>
      <dgm:spPr/>
    </dgm:pt>
    <dgm:pt modelId="{5D7A4AA3-12C3-4277-B947-B94C2BCFE6A9}" type="pres">
      <dgm:prSet presAssocID="{0FFFA759-0CF9-4D23-9857-8587D30C6B1A}" presName="bullet3a" presStyleLbl="node1" presStyleIdx="0" presStyleCnt="3"/>
      <dgm:spPr/>
    </dgm:pt>
    <dgm:pt modelId="{C0AEA87F-CEE1-4398-B809-3F7CB248E566}" type="pres">
      <dgm:prSet presAssocID="{0FFFA759-0CF9-4D23-9857-8587D30C6B1A}" presName="textBox3a" presStyleLbl="revTx" presStyleIdx="0" presStyleCnt="3">
        <dgm:presLayoutVars>
          <dgm:bulletEnabled val="1"/>
        </dgm:presLayoutVars>
      </dgm:prSet>
      <dgm:spPr/>
    </dgm:pt>
    <dgm:pt modelId="{EB39F907-3802-4222-AEBE-7AF9C927DAD6}" type="pres">
      <dgm:prSet presAssocID="{765B183E-1D44-4C68-AA8C-46F7AB0E1BD5}" presName="bullet3b" presStyleLbl="node1" presStyleIdx="1" presStyleCnt="3"/>
      <dgm:spPr/>
    </dgm:pt>
    <dgm:pt modelId="{14A38FAF-B825-416A-80A1-F3252947DBB5}" type="pres">
      <dgm:prSet presAssocID="{765B183E-1D44-4C68-AA8C-46F7AB0E1BD5}" presName="textBox3b" presStyleLbl="revTx" presStyleIdx="1" presStyleCnt="3">
        <dgm:presLayoutVars>
          <dgm:bulletEnabled val="1"/>
        </dgm:presLayoutVars>
      </dgm:prSet>
      <dgm:spPr/>
    </dgm:pt>
    <dgm:pt modelId="{8D2B1815-FA64-43ED-93D7-DED4DA177D8D}" type="pres">
      <dgm:prSet presAssocID="{83DAA0B4-02B4-405D-804B-D12EC84A8F4A}" presName="bullet3c" presStyleLbl="node1" presStyleIdx="2" presStyleCnt="3"/>
      <dgm:spPr/>
    </dgm:pt>
    <dgm:pt modelId="{7ED3DE93-1F80-4A65-916F-55F50F2FB285}" type="pres">
      <dgm:prSet presAssocID="{83DAA0B4-02B4-405D-804B-D12EC84A8F4A}" presName="textBox3c" presStyleLbl="revTx" presStyleIdx="2" presStyleCnt="3">
        <dgm:presLayoutVars>
          <dgm:bulletEnabled val="1"/>
        </dgm:presLayoutVars>
      </dgm:prSet>
      <dgm:spPr/>
    </dgm:pt>
  </dgm:ptLst>
  <dgm:cxnLst>
    <dgm:cxn modelId="{1E8AE93A-1452-4504-B450-058674B85733}" srcId="{752DFDCB-23D2-465C-A897-10C634AB7F94}" destId="{0FFFA759-0CF9-4D23-9857-8587D30C6B1A}" srcOrd="0" destOrd="0" parTransId="{C7E2A726-5A4B-42D3-95CE-822362F3ED12}" sibTransId="{11DBD7A0-4860-46D1-857E-8DC33000CCD3}"/>
    <dgm:cxn modelId="{E9612F60-0EE3-4DF2-B7D7-41195C62E1BF}" srcId="{752DFDCB-23D2-465C-A897-10C634AB7F94}" destId="{83DAA0B4-02B4-405D-804B-D12EC84A8F4A}" srcOrd="2" destOrd="0" parTransId="{0555C9B8-32FB-4606-BC68-724DCB295876}" sibTransId="{52CF3A2D-35F1-4BD2-9295-6322715BE473}"/>
    <dgm:cxn modelId="{7319DC99-F3B0-4FA5-B572-8A78CD7AE7CE}" srcId="{752DFDCB-23D2-465C-A897-10C634AB7F94}" destId="{765B183E-1D44-4C68-AA8C-46F7AB0E1BD5}" srcOrd="1" destOrd="0" parTransId="{20FCAD12-ABD2-4B0D-A63C-77C0BF6607EE}" sibTransId="{3F62F57D-905C-419B-B9A4-3078F1DF2429}"/>
    <dgm:cxn modelId="{129C399F-7AE6-418C-8374-E25DC2D2DC3B}" type="presOf" srcId="{765B183E-1D44-4C68-AA8C-46F7AB0E1BD5}" destId="{14A38FAF-B825-416A-80A1-F3252947DBB5}" srcOrd="0" destOrd="0" presId="urn:microsoft.com/office/officeart/2005/8/layout/arrow2"/>
    <dgm:cxn modelId="{24B040C3-89BD-43B2-8C94-82C25531F9F1}" type="presOf" srcId="{83DAA0B4-02B4-405D-804B-D12EC84A8F4A}" destId="{7ED3DE93-1F80-4A65-916F-55F50F2FB285}" srcOrd="0" destOrd="0" presId="urn:microsoft.com/office/officeart/2005/8/layout/arrow2"/>
    <dgm:cxn modelId="{A06F52DC-5F5C-43EB-817B-08AFFE098A2E}" type="presOf" srcId="{0FFFA759-0CF9-4D23-9857-8587D30C6B1A}" destId="{C0AEA87F-CEE1-4398-B809-3F7CB248E566}" srcOrd="0" destOrd="0" presId="urn:microsoft.com/office/officeart/2005/8/layout/arrow2"/>
    <dgm:cxn modelId="{AD16DAF7-37B4-450E-A30A-33784020CF02}" type="presOf" srcId="{752DFDCB-23D2-465C-A897-10C634AB7F94}" destId="{59847FB4-7615-4948-8C33-747C0ABAAF5C}" srcOrd="0" destOrd="0" presId="urn:microsoft.com/office/officeart/2005/8/layout/arrow2"/>
    <dgm:cxn modelId="{A840B86B-9DF6-47C7-A517-E2766C5570A5}" type="presParOf" srcId="{59847FB4-7615-4948-8C33-747C0ABAAF5C}" destId="{F2252F0D-C8E0-4ECE-99CA-BC77D15D0BEB}" srcOrd="0" destOrd="0" presId="urn:microsoft.com/office/officeart/2005/8/layout/arrow2"/>
    <dgm:cxn modelId="{6991DD23-C8B0-4FFE-B56E-90361C5ADBDA}" type="presParOf" srcId="{59847FB4-7615-4948-8C33-747C0ABAAF5C}" destId="{7F11C61D-2F6A-4AC1-8B09-219536EE00A7}" srcOrd="1" destOrd="0" presId="urn:microsoft.com/office/officeart/2005/8/layout/arrow2"/>
    <dgm:cxn modelId="{8DD43BBB-B34E-42BB-8752-C67F52114817}" type="presParOf" srcId="{7F11C61D-2F6A-4AC1-8B09-219536EE00A7}" destId="{5D7A4AA3-12C3-4277-B947-B94C2BCFE6A9}" srcOrd="0" destOrd="0" presId="urn:microsoft.com/office/officeart/2005/8/layout/arrow2"/>
    <dgm:cxn modelId="{F1C68544-B848-4B22-8764-D6728E48DC97}" type="presParOf" srcId="{7F11C61D-2F6A-4AC1-8B09-219536EE00A7}" destId="{C0AEA87F-CEE1-4398-B809-3F7CB248E566}" srcOrd="1" destOrd="0" presId="urn:microsoft.com/office/officeart/2005/8/layout/arrow2"/>
    <dgm:cxn modelId="{6D7EE179-1BF3-4406-9BAE-D7B796223F71}" type="presParOf" srcId="{7F11C61D-2F6A-4AC1-8B09-219536EE00A7}" destId="{EB39F907-3802-4222-AEBE-7AF9C927DAD6}" srcOrd="2" destOrd="0" presId="urn:microsoft.com/office/officeart/2005/8/layout/arrow2"/>
    <dgm:cxn modelId="{D2496560-5A70-4A79-8EC5-DC627BF579C1}" type="presParOf" srcId="{7F11C61D-2F6A-4AC1-8B09-219536EE00A7}" destId="{14A38FAF-B825-416A-80A1-F3252947DBB5}" srcOrd="3" destOrd="0" presId="urn:microsoft.com/office/officeart/2005/8/layout/arrow2"/>
    <dgm:cxn modelId="{D9D5EED4-BADF-4F87-B918-6EC99E658D4F}" type="presParOf" srcId="{7F11C61D-2F6A-4AC1-8B09-219536EE00A7}" destId="{8D2B1815-FA64-43ED-93D7-DED4DA177D8D}" srcOrd="4" destOrd="0" presId="urn:microsoft.com/office/officeart/2005/8/layout/arrow2"/>
    <dgm:cxn modelId="{611EA1FF-4112-4D9D-8B40-4716C31D33CC}" type="presParOf" srcId="{7F11C61D-2F6A-4AC1-8B09-219536EE00A7}" destId="{7ED3DE93-1F80-4A65-916F-55F50F2FB285}"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252F0D-C8E0-4ECE-99CA-BC77D15D0BEB}">
      <dsp:nvSpPr>
        <dsp:cNvPr id="0" name=""/>
        <dsp:cNvSpPr/>
      </dsp:nvSpPr>
      <dsp:spPr>
        <a:xfrm>
          <a:off x="0" y="0"/>
          <a:ext cx="5937250" cy="3710781"/>
        </a:xfrm>
        <a:prstGeom prst="swooshArrow">
          <a:avLst>
            <a:gd name="adj1" fmla="val 25000"/>
            <a:gd name="adj2" fmla="val 25000"/>
          </a:avLst>
        </a:prstGeom>
        <a:gradFill rotWithShape="0">
          <a:gsLst>
            <a:gs pos="0">
              <a:schemeClr val="accent6">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dsp:spPr>
      <dsp:style>
        <a:lnRef idx="0">
          <a:scrgbClr r="0" g="0" b="0"/>
        </a:lnRef>
        <a:fillRef idx="1">
          <a:scrgbClr r="0" g="0" b="0"/>
        </a:fillRef>
        <a:effectRef idx="0">
          <a:scrgbClr r="0" g="0" b="0"/>
        </a:effectRef>
        <a:fontRef idx="minor"/>
      </dsp:style>
    </dsp:sp>
    <dsp:sp modelId="{5D7A4AA3-12C3-4277-B947-B94C2BCFE6A9}">
      <dsp:nvSpPr>
        <dsp:cNvPr id="0" name=""/>
        <dsp:cNvSpPr/>
      </dsp:nvSpPr>
      <dsp:spPr>
        <a:xfrm>
          <a:off x="754030" y="2640953"/>
          <a:ext cx="154368" cy="154368"/>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AEA87F-CEE1-4398-B809-3F7CB248E566}">
      <dsp:nvSpPr>
        <dsp:cNvPr id="0" name=""/>
        <dsp:cNvSpPr/>
      </dsp:nvSpPr>
      <dsp:spPr>
        <a:xfrm>
          <a:off x="831215" y="2718137"/>
          <a:ext cx="1383379" cy="1072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797" tIns="0" rIns="0" bIns="0" numCol="1" spcCol="1270" anchor="t" anchorCtr="0">
          <a:noAutofit/>
        </a:bodyPr>
        <a:lstStyle/>
        <a:p>
          <a:pPr marL="0" lvl="0" indent="0" algn="l" defTabSz="889000">
            <a:lnSpc>
              <a:spcPct val="90000"/>
            </a:lnSpc>
            <a:spcBef>
              <a:spcPct val="0"/>
            </a:spcBef>
            <a:spcAft>
              <a:spcPct val="35000"/>
            </a:spcAft>
            <a:buNone/>
          </a:pPr>
          <a:r>
            <a:rPr lang="en-US" sz="2000" kern="1200" dirty="0">
              <a:latin typeface="Palatino Linotype" panose="02040502050505030304" pitchFamily="18" charset="0"/>
            </a:rPr>
            <a:t>I do a good thing, God delivers.</a:t>
          </a:r>
        </a:p>
      </dsp:txBody>
      <dsp:txXfrm>
        <a:off x="831215" y="2718137"/>
        <a:ext cx="1383379" cy="1072415"/>
      </dsp:txXfrm>
    </dsp:sp>
    <dsp:sp modelId="{EB39F907-3802-4222-AEBE-7AF9C927DAD6}">
      <dsp:nvSpPr>
        <dsp:cNvPr id="0" name=""/>
        <dsp:cNvSpPr/>
      </dsp:nvSpPr>
      <dsp:spPr>
        <a:xfrm>
          <a:off x="2116629" y="1632362"/>
          <a:ext cx="279050" cy="27905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A38FAF-B825-416A-80A1-F3252947DBB5}">
      <dsp:nvSpPr>
        <dsp:cNvPr id="0" name=""/>
        <dsp:cNvSpPr/>
      </dsp:nvSpPr>
      <dsp:spPr>
        <a:xfrm>
          <a:off x="2256155" y="1771888"/>
          <a:ext cx="1424940" cy="20186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7863" tIns="0" rIns="0" bIns="0" numCol="1" spcCol="1270" anchor="t" anchorCtr="0">
          <a:noAutofit/>
        </a:bodyPr>
        <a:lstStyle/>
        <a:p>
          <a:pPr marL="0" lvl="0" indent="0" algn="l" defTabSz="889000">
            <a:lnSpc>
              <a:spcPct val="90000"/>
            </a:lnSpc>
            <a:spcBef>
              <a:spcPct val="0"/>
            </a:spcBef>
            <a:spcAft>
              <a:spcPct val="35000"/>
            </a:spcAft>
            <a:buNone/>
          </a:pPr>
          <a:r>
            <a:rPr lang="en-US" sz="2000" kern="1200" dirty="0">
              <a:latin typeface="Palatino Linotype" panose="02040502050505030304" pitchFamily="18" charset="0"/>
            </a:rPr>
            <a:t>I do a good thing, God delivers.</a:t>
          </a:r>
          <a:endParaRPr lang="en-US" sz="2000" kern="1200" dirty="0"/>
        </a:p>
      </dsp:txBody>
      <dsp:txXfrm>
        <a:off x="2256155" y="1771888"/>
        <a:ext cx="1424940" cy="2018665"/>
      </dsp:txXfrm>
    </dsp:sp>
    <dsp:sp modelId="{8D2B1815-FA64-43ED-93D7-DED4DA177D8D}">
      <dsp:nvSpPr>
        <dsp:cNvPr id="0" name=""/>
        <dsp:cNvSpPr/>
      </dsp:nvSpPr>
      <dsp:spPr>
        <a:xfrm>
          <a:off x="3755310" y="1018599"/>
          <a:ext cx="385921" cy="38592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D3DE93-1F80-4A65-916F-55F50F2FB285}">
      <dsp:nvSpPr>
        <dsp:cNvPr id="0" name=""/>
        <dsp:cNvSpPr/>
      </dsp:nvSpPr>
      <dsp:spPr>
        <a:xfrm>
          <a:off x="3948271" y="1211560"/>
          <a:ext cx="1424940" cy="25789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4492" tIns="0" rIns="0" bIns="0" numCol="1" spcCol="1270" anchor="t" anchorCtr="0">
          <a:noAutofit/>
        </a:bodyPr>
        <a:lstStyle/>
        <a:p>
          <a:pPr marL="0" lvl="0" indent="0" algn="l" defTabSz="889000">
            <a:lnSpc>
              <a:spcPct val="90000"/>
            </a:lnSpc>
            <a:spcBef>
              <a:spcPct val="0"/>
            </a:spcBef>
            <a:spcAft>
              <a:spcPct val="35000"/>
            </a:spcAft>
            <a:buNone/>
          </a:pPr>
          <a:r>
            <a:rPr lang="en-US" sz="2000" kern="1200" dirty="0">
              <a:latin typeface="Palatino Linotype" panose="02040502050505030304" pitchFamily="18" charset="0"/>
            </a:rPr>
            <a:t>I do a good thing, God delivers.</a:t>
          </a:r>
          <a:endParaRPr lang="en-US" sz="2000" kern="1200" dirty="0"/>
        </a:p>
      </dsp:txBody>
      <dsp:txXfrm>
        <a:off x="3948271" y="1211560"/>
        <a:ext cx="1424940" cy="2578992"/>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8C37F47-5661-4F23-ABE5-C3F98FB6E7F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D776635-F7E2-47C4-9EBB-A4AA1A3FE1B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7FC5651-53F7-4FCF-907C-E2F9217CA266}" type="datetimeFigureOut">
              <a:rPr lang="en-US" smtClean="0"/>
              <a:t>10/5/2019</a:t>
            </a:fld>
            <a:endParaRPr lang="en-US"/>
          </a:p>
        </p:txBody>
      </p:sp>
      <p:sp>
        <p:nvSpPr>
          <p:cNvPr id="4" name="Footer Placeholder 3">
            <a:extLst>
              <a:ext uri="{FF2B5EF4-FFF2-40B4-BE49-F238E27FC236}">
                <a16:creationId xmlns:a16="http://schemas.microsoft.com/office/drawing/2014/main" id="{497D1456-8C6D-4A53-AEE0-72342C9E541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BB00C35-5BCB-4F08-A22E-2AE33723C6E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0D136B4-2DDA-4B8B-9192-1B5D1819B06B}" type="slidenum">
              <a:rPr lang="en-US" smtClean="0"/>
              <a:t>‹#›</a:t>
            </a:fld>
            <a:endParaRPr lang="en-US"/>
          </a:p>
        </p:txBody>
      </p:sp>
    </p:spTree>
    <p:extLst>
      <p:ext uri="{BB962C8B-B14F-4D97-AF65-F5344CB8AC3E}">
        <p14:creationId xmlns:p14="http://schemas.microsoft.com/office/powerpoint/2010/main" val="16062813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DF5760-5EFF-48AF-9622-833B74AEAF80}" type="datetimeFigureOut">
              <a:rPr lang="en-US" smtClean="0"/>
              <a:pPr/>
              <a:t>10/5/2019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C5516-67B4-4C73-9FBE-14C40F52A6E1}" type="slidenum">
              <a:rPr lang="en-US" smtClean="0"/>
              <a:pPr/>
              <a:t>‹#›</a:t>
            </a:fld>
            <a:endParaRPr lang="en-US"/>
          </a:p>
        </p:txBody>
      </p:sp>
    </p:spTree>
    <p:extLst>
      <p:ext uri="{BB962C8B-B14F-4D97-AF65-F5344CB8AC3E}">
        <p14:creationId xmlns:p14="http://schemas.microsoft.com/office/powerpoint/2010/main" val="2091635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Searching for the Meaning of Life in Ecclesiastes</a:t>
            </a:r>
          </a:p>
          <a:p>
            <a:r>
              <a:rPr lang="en-US" dirty="0"/>
              <a:t>?</a:t>
            </a:r>
          </a:p>
        </p:txBody>
      </p:sp>
      <p:sp>
        <p:nvSpPr>
          <p:cNvPr id="4" name="Slide Number Placeholder 3"/>
          <p:cNvSpPr>
            <a:spLocks noGrp="1"/>
          </p:cNvSpPr>
          <p:nvPr>
            <p:ph type="sldNum" sz="quarter" idx="10"/>
          </p:nvPr>
        </p:nvSpPr>
        <p:spPr/>
        <p:txBody>
          <a:bodyPr/>
          <a:lstStyle/>
          <a:p>
            <a:fld id="{9E1C5516-67B4-4C73-9FBE-14C40F52A6E1}" type="slidenum">
              <a:rPr lang="en-US" smtClean="0"/>
              <a:pPr/>
              <a:t>1</a:t>
            </a:fld>
            <a:endParaRPr lang="en-US"/>
          </a:p>
        </p:txBody>
      </p:sp>
    </p:spTree>
    <p:extLst>
      <p:ext uri="{BB962C8B-B14F-4D97-AF65-F5344CB8AC3E}">
        <p14:creationId xmlns:p14="http://schemas.microsoft.com/office/powerpoint/2010/main" val="3401290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1C5516-67B4-4C73-9FBE-14C40F52A6E1}" type="slidenum">
              <a:rPr lang="en-US" smtClean="0"/>
              <a:pPr/>
              <a:t>7</a:t>
            </a:fld>
            <a:endParaRPr lang="en-US"/>
          </a:p>
        </p:txBody>
      </p:sp>
    </p:spTree>
    <p:extLst>
      <p:ext uri="{BB962C8B-B14F-4D97-AF65-F5344CB8AC3E}">
        <p14:creationId xmlns:p14="http://schemas.microsoft.com/office/powerpoint/2010/main" val="1783598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1C5516-67B4-4C73-9FBE-14C40F52A6E1}" type="slidenum">
              <a:rPr lang="en-US" smtClean="0"/>
              <a:pPr/>
              <a:t>11</a:t>
            </a:fld>
            <a:endParaRPr lang="en-US"/>
          </a:p>
        </p:txBody>
      </p:sp>
    </p:spTree>
    <p:extLst>
      <p:ext uri="{BB962C8B-B14F-4D97-AF65-F5344CB8AC3E}">
        <p14:creationId xmlns:p14="http://schemas.microsoft.com/office/powerpoint/2010/main" val="334151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1C5516-67B4-4C73-9FBE-14C40F52A6E1}" type="slidenum">
              <a:rPr lang="en-US" smtClean="0"/>
              <a:pPr/>
              <a:t>20</a:t>
            </a:fld>
            <a:endParaRPr lang="en-US"/>
          </a:p>
        </p:txBody>
      </p:sp>
    </p:spTree>
    <p:extLst>
      <p:ext uri="{BB962C8B-B14F-4D97-AF65-F5344CB8AC3E}">
        <p14:creationId xmlns:p14="http://schemas.microsoft.com/office/powerpoint/2010/main" val="2548070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1C5516-67B4-4C73-9FBE-14C40F52A6E1}" type="slidenum">
              <a:rPr lang="en-US" smtClean="0"/>
              <a:pPr/>
              <a:t>21</a:t>
            </a:fld>
            <a:endParaRPr lang="en-US"/>
          </a:p>
        </p:txBody>
      </p:sp>
    </p:spTree>
    <p:extLst>
      <p:ext uri="{BB962C8B-B14F-4D97-AF65-F5344CB8AC3E}">
        <p14:creationId xmlns:p14="http://schemas.microsoft.com/office/powerpoint/2010/main" val="732684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1C5516-67B4-4C73-9FBE-14C40F52A6E1}" type="slidenum">
              <a:rPr lang="en-US" smtClean="0"/>
              <a:pPr/>
              <a:t>23</a:t>
            </a:fld>
            <a:endParaRPr lang="en-US"/>
          </a:p>
        </p:txBody>
      </p:sp>
    </p:spTree>
    <p:extLst>
      <p:ext uri="{BB962C8B-B14F-4D97-AF65-F5344CB8AC3E}">
        <p14:creationId xmlns:p14="http://schemas.microsoft.com/office/powerpoint/2010/main" val="11217636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FA6E3D09-ACE3-45B1-883D-6FF932597CFD}" type="datetimeFigureOut">
              <a:rPr lang="en-US" smtClean="0"/>
              <a:pPr/>
              <a:t>10/5/2019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9E864-2A5D-4F74-9108-F3D627994184}" type="slidenum">
              <a:rPr lang="en-US" smtClean="0"/>
              <a:pPr/>
              <a:t>‹#›</a:t>
            </a:fld>
            <a:endParaRPr lang="en-US"/>
          </a:p>
        </p:txBody>
      </p:sp>
      <p:sp>
        <p:nvSpPr>
          <p:cNvPr id="11" name="Rectangle 10"/>
          <p:cNvSpPr/>
          <p:nvPr/>
        </p:nvSpPr>
        <p:spPr>
          <a:xfrm>
            <a:off x="0" y="-1"/>
            <a:ext cx="9144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88526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6E3D09-ACE3-45B1-883D-6FF932597CFD}" type="datetimeFigureOut">
              <a:rPr lang="en-US" smtClean="0"/>
              <a:pPr/>
              <a:t>10/5/2019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9E864-2A5D-4F74-9108-F3D627994184}" type="slidenum">
              <a:rPr lang="en-US" smtClean="0"/>
              <a:pPr/>
              <a:t>‹#›</a:t>
            </a:fld>
            <a:endParaRPr lang="en-US"/>
          </a:p>
        </p:txBody>
      </p:sp>
    </p:spTree>
    <p:extLst>
      <p:ext uri="{BB962C8B-B14F-4D97-AF65-F5344CB8AC3E}">
        <p14:creationId xmlns:p14="http://schemas.microsoft.com/office/powerpoint/2010/main" val="2715033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6E3D09-ACE3-45B1-883D-6FF932597CFD}" type="datetimeFigureOut">
              <a:rPr lang="en-US" smtClean="0"/>
              <a:pPr/>
              <a:t>10/5/2019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9E864-2A5D-4F74-9108-F3D627994184}" type="slidenum">
              <a:rPr lang="en-US" smtClean="0"/>
              <a:pPr/>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3101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938784"/>
          </a:xfrm>
        </p:spPr>
        <p:txBody>
          <a:bodyPr>
            <a:normAutofit/>
          </a:bodyPr>
          <a:lstStyle>
            <a:lvl1pPr>
              <a:defRPr sz="4000"/>
            </a:lvl1pPr>
          </a:lstStyle>
          <a:p>
            <a:r>
              <a:rPr lang="en-US" dirty="0"/>
              <a:t>Click to edit Master title style</a:t>
            </a:r>
          </a:p>
        </p:txBody>
      </p:sp>
      <p:sp>
        <p:nvSpPr>
          <p:cNvPr id="3" name="Content Placeholder 2"/>
          <p:cNvSpPr>
            <a:spLocks noGrp="1"/>
          </p:cNvSpPr>
          <p:nvPr>
            <p:ph idx="1" hasCustomPrompt="1"/>
          </p:nvPr>
        </p:nvSpPr>
        <p:spPr>
          <a:xfrm>
            <a:off x="768096" y="1676400"/>
            <a:ext cx="7290055" cy="4632960"/>
          </a:xfrm>
        </p:spPr>
        <p:txBody>
          <a:bodyPr/>
          <a:lstStyle>
            <a:lvl1pPr marL="176213" indent="-176213">
              <a:buClr>
                <a:schemeClr val="tx1"/>
              </a:buClr>
              <a:buFont typeface="Arial" panose="020B0604020202020204" pitchFamily="34" charset="0"/>
              <a:buChar char="•"/>
              <a:defRPr>
                <a:solidFill>
                  <a:schemeClr val="tx1"/>
                </a:solidFill>
                <a:latin typeface="Palatino Linotype" panose="02040502050505030304" pitchFamily="18" charset="0"/>
              </a:defRPr>
            </a:lvl1pPr>
            <a:lvl2pPr marL="265176" indent="-137160">
              <a:buClr>
                <a:schemeClr val="tx1"/>
              </a:buClr>
              <a:buFont typeface="Arial" panose="020B0604020202020204" pitchFamily="34" charset="0"/>
              <a:buChar char="•"/>
              <a:defRPr>
                <a:solidFill>
                  <a:schemeClr val="tx1"/>
                </a:solidFill>
                <a:latin typeface="Palatino Linotype" panose="02040502050505030304" pitchFamily="18" charset="0"/>
              </a:defRPr>
            </a:lvl2pPr>
            <a:lvl3pPr marL="448056" indent="-137160">
              <a:buClr>
                <a:schemeClr val="tx1"/>
              </a:buClr>
              <a:buFont typeface="Arial" panose="020B0604020202020204" pitchFamily="34" charset="0"/>
              <a:buChar char="•"/>
              <a:defRPr>
                <a:solidFill>
                  <a:schemeClr val="tx1"/>
                </a:solidFill>
                <a:latin typeface="Palatino Linotype" panose="02040502050505030304" pitchFamily="18" charset="0"/>
              </a:defRPr>
            </a:lvl3pPr>
            <a:lvl4pPr marL="594360" indent="-137160">
              <a:buClr>
                <a:schemeClr val="tx1"/>
              </a:buClr>
              <a:buFont typeface="Arial" panose="020B0604020202020204" pitchFamily="34" charset="0"/>
              <a:buChar char="•"/>
              <a:defRPr>
                <a:solidFill>
                  <a:schemeClr val="tx1"/>
                </a:solidFill>
                <a:latin typeface="Palatino Linotype" panose="02040502050505030304" pitchFamily="18" charset="0"/>
              </a:defRPr>
            </a:lvl4pPr>
            <a:lvl5pPr marL="777240" indent="-137160">
              <a:buClr>
                <a:schemeClr val="tx1"/>
              </a:buClr>
              <a:buFont typeface="Arial" panose="020B0604020202020204" pitchFamily="34" charset="0"/>
              <a:buChar char="•"/>
              <a:defRPr>
                <a:solidFill>
                  <a:schemeClr val="tx1"/>
                </a:solidFill>
                <a:latin typeface="Palatino Linotype" panose="02040502050505030304" pitchFamily="18" charset="0"/>
              </a:defRPr>
            </a:lvl5pPr>
          </a:lstStyle>
          <a:p>
            <a:pPr lvl="0"/>
            <a:r>
              <a:rPr lang="en-US" dirty="0"/>
              <a:t>Edit Master text styles</a:t>
            </a:r>
          </a:p>
          <a:p>
            <a:pPr lvl="1"/>
            <a:r>
              <a:rPr lang="en-US" dirty="0"/>
              <a:t> 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A6E3D09-ACE3-45B1-883D-6FF932597CFD}" type="datetimeFigureOut">
              <a:rPr lang="en-US" smtClean="0"/>
              <a:pPr/>
              <a:t>10/5/2019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9E864-2A5D-4F74-9108-F3D627994184}" type="slidenum">
              <a:rPr lang="en-US" smtClean="0"/>
              <a:pPr/>
              <a:t>‹#›</a:t>
            </a:fld>
            <a:endParaRPr lang="en-US"/>
          </a:p>
        </p:txBody>
      </p:sp>
    </p:spTree>
    <p:extLst>
      <p:ext uri="{BB962C8B-B14F-4D97-AF65-F5344CB8AC3E}">
        <p14:creationId xmlns:p14="http://schemas.microsoft.com/office/powerpoint/2010/main" val="2608313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A6E3D09-ACE3-45B1-883D-6FF932597CFD}" type="datetimeFigureOut">
              <a:rPr lang="en-US" smtClean="0"/>
              <a:pPr/>
              <a:t>10/5/2019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9E864-2A5D-4F74-9108-F3D627994184}" type="slidenum">
              <a:rPr lang="en-US" smtClean="0"/>
              <a:pPr/>
              <a:t>‹#›</a:t>
            </a:fld>
            <a:endParaRPr lang="en-US"/>
          </a:p>
        </p:txBody>
      </p:sp>
      <p:sp>
        <p:nvSpPr>
          <p:cNvPr id="10" name="Rectangle 9"/>
          <p:cNvSpPr/>
          <p:nvPr/>
        </p:nvSpPr>
        <p:spPr>
          <a:xfrm>
            <a:off x="0" y="-1"/>
            <a:ext cx="9144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52147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6E3D09-ACE3-45B1-883D-6FF932597CFD}" type="datetimeFigureOut">
              <a:rPr lang="en-US" smtClean="0"/>
              <a:pPr/>
              <a:t>10/5/2019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D9E864-2A5D-4F74-9108-F3D627994184}" type="slidenum">
              <a:rPr lang="en-US" smtClean="0"/>
              <a:pPr/>
              <a:t>‹#›</a:t>
            </a:fld>
            <a:endParaRPr lang="en-US"/>
          </a:p>
        </p:txBody>
      </p:sp>
    </p:spTree>
    <p:extLst>
      <p:ext uri="{BB962C8B-B14F-4D97-AF65-F5344CB8AC3E}">
        <p14:creationId xmlns:p14="http://schemas.microsoft.com/office/powerpoint/2010/main" val="4086183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6E3D09-ACE3-45B1-883D-6FF932597CFD}" type="datetimeFigureOut">
              <a:rPr lang="en-US" smtClean="0"/>
              <a:pPr/>
              <a:t>10/5/2019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D9E864-2A5D-4F74-9108-F3D627994184}" type="slidenum">
              <a:rPr lang="en-US" smtClean="0"/>
              <a:pPr/>
              <a:t>‹#›</a:t>
            </a:fld>
            <a:endParaRPr lang="en-US"/>
          </a:p>
        </p:txBody>
      </p:sp>
    </p:spTree>
    <p:extLst>
      <p:ext uri="{BB962C8B-B14F-4D97-AF65-F5344CB8AC3E}">
        <p14:creationId xmlns:p14="http://schemas.microsoft.com/office/powerpoint/2010/main" val="3794314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6E3D09-ACE3-45B1-883D-6FF932597CFD}" type="datetimeFigureOut">
              <a:rPr lang="en-US" smtClean="0"/>
              <a:pPr/>
              <a:t>10/5/2019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D9E864-2A5D-4F74-9108-F3D627994184}" type="slidenum">
              <a:rPr lang="en-US" smtClean="0"/>
              <a:pPr/>
              <a:t>‹#›</a:t>
            </a:fld>
            <a:endParaRPr lang="en-US"/>
          </a:p>
        </p:txBody>
      </p:sp>
    </p:spTree>
    <p:extLst>
      <p:ext uri="{BB962C8B-B14F-4D97-AF65-F5344CB8AC3E}">
        <p14:creationId xmlns:p14="http://schemas.microsoft.com/office/powerpoint/2010/main" val="3825875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6E3D09-ACE3-45B1-883D-6FF932597CFD}" type="datetimeFigureOut">
              <a:rPr lang="en-US" smtClean="0"/>
              <a:pPr/>
              <a:t>10/5/2019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D9E864-2A5D-4F74-9108-F3D627994184}" type="slidenum">
              <a:rPr lang="en-US" smtClean="0"/>
              <a:pPr/>
              <a:t>‹#›</a:t>
            </a:fld>
            <a:endParaRPr lang="en-US"/>
          </a:p>
        </p:txBody>
      </p:sp>
    </p:spTree>
    <p:extLst>
      <p:ext uri="{BB962C8B-B14F-4D97-AF65-F5344CB8AC3E}">
        <p14:creationId xmlns:p14="http://schemas.microsoft.com/office/powerpoint/2010/main" val="2450496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A6E3D09-ACE3-45B1-883D-6FF932597CFD}" type="datetimeFigureOut">
              <a:rPr lang="en-US" smtClean="0"/>
              <a:pPr/>
              <a:t>10/5/2019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D9E864-2A5D-4F74-9108-F3D627994184}" type="slidenum">
              <a:rPr lang="en-US" smtClean="0"/>
              <a:pPr/>
              <a:t>‹#›</a:t>
            </a:fld>
            <a:endParaRPr lang="en-US"/>
          </a:p>
        </p:txBody>
      </p:sp>
    </p:spTree>
    <p:extLst>
      <p:ext uri="{BB962C8B-B14F-4D97-AF65-F5344CB8AC3E}">
        <p14:creationId xmlns:p14="http://schemas.microsoft.com/office/powerpoint/2010/main" val="321567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6E3D09-ACE3-45B1-883D-6FF932597CFD}" type="datetimeFigureOut">
              <a:rPr lang="en-US" smtClean="0"/>
              <a:pPr/>
              <a:t>10/5/2019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D9E864-2A5D-4F74-9108-F3D627994184}"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8379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A6E3D09-ACE3-45B1-883D-6FF932597CFD}" type="datetimeFigureOut">
              <a:rPr lang="en-US" smtClean="0"/>
              <a:pPr/>
              <a:t>10/5/2019</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ED9E864-2A5D-4F74-9108-F3D627994184}" type="slidenum">
              <a:rPr lang="en-US" smtClean="0"/>
              <a:pPr/>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6163457"/>
      </p:ext>
    </p:extLst>
  </p:cSld>
  <p:clrMap bg1="lt1" tx1="dk1" bg2="lt2" tx2="dk2" accent1="accent1" accent2="accent2" accent3="accent3" accent4="accent4" accent5="accent5" accent6="accent6" hlink="hlink" folHlink="folHlink"/>
  <p:sldLayoutIdLst>
    <p:sldLayoutId id="2147484272" r:id="rId1"/>
    <p:sldLayoutId id="2147484273" r:id="rId2"/>
    <p:sldLayoutId id="2147484274" r:id="rId3"/>
    <p:sldLayoutId id="2147484275" r:id="rId4"/>
    <p:sldLayoutId id="2147484276" r:id="rId5"/>
    <p:sldLayoutId id="2147484277" r:id="rId6"/>
    <p:sldLayoutId id="2147484278" r:id="rId7"/>
    <p:sldLayoutId id="2147484279" r:id="rId8"/>
    <p:sldLayoutId id="2147484280" r:id="rId9"/>
    <p:sldLayoutId id="2147484281" r:id="rId10"/>
    <p:sldLayoutId id="2147484282" r:id="rId11"/>
  </p:sldLayoutIdLst>
  <p:txStyles>
    <p:titleStyle>
      <a:lvl1pPr algn="l" defTabSz="914400" rtl="0" eaLnBrk="1" latinLnBrk="0" hangingPunct="1">
        <a:lnSpc>
          <a:spcPct val="80000"/>
        </a:lnSpc>
        <a:spcBef>
          <a:spcPct val="0"/>
        </a:spcBef>
        <a:buNone/>
        <a:defRPr sz="4400" kern="1200" cap="none" spc="100" baseline="0">
          <a:solidFill>
            <a:schemeClr val="tx1">
              <a:lumMod val="95000"/>
              <a:lumOff val="5000"/>
            </a:schemeClr>
          </a:solidFill>
          <a:latin typeface="Palatino Linotype" panose="02040502050505030304" pitchFamily="18" charset="0"/>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1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www.biblegateway.com/passage/?search=ecc+3&amp;version=NIV#fen-NIV-17371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5888E8D-A316-4CD9-B84B-30AFECCD17B2}"/>
              </a:ext>
            </a:extLst>
          </p:cNvPr>
          <p:cNvSpPr txBox="1">
            <a:spLocks/>
          </p:cNvSpPr>
          <p:nvPr/>
        </p:nvSpPr>
        <p:spPr>
          <a:xfrm>
            <a:off x="876300" y="4419600"/>
            <a:ext cx="7391400" cy="1981200"/>
          </a:xfrm>
          <a:prstGeom prst="rect">
            <a:avLst/>
          </a:prstGeom>
        </p:spPr>
        <p:txBody>
          <a:bodyPr vert="horz" lIns="91440" tIns="45720" rIns="91440" bIns="45720" rtlCol="0" anchor="b">
            <a:normAutofit/>
          </a:bodyPr>
          <a:lstStyle>
            <a:lvl1pPr algn="r" defTabSz="914400" rtl="0" eaLnBrk="1" latinLnBrk="0" hangingPunct="1">
              <a:lnSpc>
                <a:spcPct val="80000"/>
              </a:lnSpc>
              <a:spcBef>
                <a:spcPct val="0"/>
              </a:spcBef>
              <a:buNone/>
              <a:defRPr sz="4400" kern="1200" cap="none" spc="200" baseline="0">
                <a:solidFill>
                  <a:schemeClr val="tx1">
                    <a:lumMod val="95000"/>
                    <a:lumOff val="5000"/>
                  </a:schemeClr>
                </a:solidFill>
                <a:latin typeface="Palatino Linotype" panose="02040502050505030304" pitchFamily="18" charset="0"/>
                <a:ea typeface="+mj-ea"/>
                <a:cs typeface="+mj-cs"/>
              </a:defRPr>
            </a:lvl1pPr>
          </a:lstStyle>
          <a:p>
            <a:pPr algn="l">
              <a:spcAft>
                <a:spcPts val="600"/>
              </a:spcAft>
            </a:pPr>
            <a:r>
              <a:rPr lang="en-US" sz="4000" i="1" dirty="0">
                <a:solidFill>
                  <a:schemeClr val="tx1"/>
                </a:solidFill>
              </a:rPr>
              <a:t>October</a:t>
            </a:r>
            <a:r>
              <a:rPr lang="en-US" sz="4000" i="1" cap="all" dirty="0">
                <a:solidFill>
                  <a:schemeClr val="tx1"/>
                </a:solidFill>
              </a:rPr>
              <a:t> 6</a:t>
            </a:r>
            <a:r>
              <a:rPr lang="en-US" sz="4000" i="1" cap="all">
                <a:solidFill>
                  <a:schemeClr val="tx1"/>
                </a:solidFill>
              </a:rPr>
              <a:t>, 2019 </a:t>
            </a:r>
            <a:endParaRPr lang="en-US" sz="4000" i="1" cap="all" dirty="0">
              <a:solidFill>
                <a:schemeClr val="tx1"/>
              </a:solidFill>
            </a:endParaRPr>
          </a:p>
          <a:p>
            <a:pPr algn="l">
              <a:spcAft>
                <a:spcPts val="600"/>
              </a:spcAft>
            </a:pPr>
            <a:r>
              <a:rPr lang="en-US" sz="4000" b="1" dirty="0">
                <a:solidFill>
                  <a:schemeClr val="tx1"/>
                </a:solidFill>
              </a:rPr>
              <a:t>Searching for the Meaning of Life in Ecclesiastes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432B1-9101-404E-825A-6F883E980CFF}"/>
              </a:ext>
            </a:extLst>
          </p:cNvPr>
          <p:cNvSpPr>
            <a:spLocks noGrp="1"/>
          </p:cNvSpPr>
          <p:nvPr>
            <p:ph type="title"/>
          </p:nvPr>
        </p:nvSpPr>
        <p:spPr/>
        <p:txBody>
          <a:bodyPr>
            <a:normAutofit/>
          </a:bodyPr>
          <a:lstStyle/>
          <a:p>
            <a:r>
              <a:rPr lang="en-US" dirty="0">
                <a:solidFill>
                  <a:srgbClr val="7030A0"/>
                </a:solidFill>
              </a:rPr>
              <a:t>Everything is hevel	</a:t>
            </a:r>
          </a:p>
        </p:txBody>
      </p:sp>
      <p:sp>
        <p:nvSpPr>
          <p:cNvPr id="3" name="Content Placeholder 2">
            <a:extLst>
              <a:ext uri="{FF2B5EF4-FFF2-40B4-BE49-F238E27FC236}">
                <a16:creationId xmlns:a16="http://schemas.microsoft.com/office/drawing/2014/main" id="{5280D809-F5C6-4C02-AFC7-DA236D9E7DCC}"/>
              </a:ext>
            </a:extLst>
          </p:cNvPr>
          <p:cNvSpPr>
            <a:spLocks noGrp="1"/>
          </p:cNvSpPr>
          <p:nvPr>
            <p:ph idx="1"/>
          </p:nvPr>
        </p:nvSpPr>
        <p:spPr/>
        <p:txBody>
          <a:bodyPr/>
          <a:lstStyle/>
          <a:p>
            <a:r>
              <a:rPr lang="en-US" dirty="0"/>
              <a:t>Wisdom is hevel</a:t>
            </a:r>
          </a:p>
          <a:p>
            <a:r>
              <a:rPr lang="en-US" dirty="0"/>
              <a:t>Pleasure is hevel</a:t>
            </a:r>
          </a:p>
          <a:p>
            <a:r>
              <a:rPr lang="en-US" dirty="0"/>
              <a:t>Great projects are hevel</a:t>
            </a:r>
          </a:p>
          <a:p>
            <a:r>
              <a:rPr lang="en-US" dirty="0"/>
              <a:t>Work is hevel</a:t>
            </a:r>
          </a:p>
          <a:p>
            <a:r>
              <a:rPr lang="en-US" dirty="0"/>
              <a:t>Advancement is hevel</a:t>
            </a:r>
          </a:p>
          <a:p>
            <a:r>
              <a:rPr lang="en-US" dirty="0"/>
              <a:t>Riches are hevel</a:t>
            </a:r>
          </a:p>
          <a:p>
            <a:r>
              <a:rPr lang="en-US" i="1" dirty="0"/>
              <a:t>Life in general is hevel</a:t>
            </a:r>
          </a:p>
        </p:txBody>
      </p:sp>
    </p:spTree>
    <p:extLst>
      <p:ext uri="{BB962C8B-B14F-4D97-AF65-F5344CB8AC3E}">
        <p14:creationId xmlns:p14="http://schemas.microsoft.com/office/powerpoint/2010/main" val="885723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500"/>
                            </p:stCondLst>
                            <p:childTnLst>
                              <p:par>
                                <p:cTn id="13" presetID="10" presetClass="entr" presetSubtype="0" fill="hold"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2500"/>
                            </p:stCondLst>
                            <p:childTnLst>
                              <p:par>
                                <p:cTn id="17" presetID="10" presetClass="entr" presetSubtype="0" fill="hold" nodeType="afterEffect">
                                  <p:stCondLst>
                                    <p:cond delay="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3500"/>
                            </p:stCondLst>
                            <p:childTnLst>
                              <p:par>
                                <p:cTn id="21" presetID="10" presetClass="entr" presetSubtype="0" fill="hold" nodeType="afterEffect">
                                  <p:stCondLst>
                                    <p:cond delay="5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4500"/>
                            </p:stCondLst>
                            <p:childTnLst>
                              <p:par>
                                <p:cTn id="25" presetID="10" presetClass="entr" presetSubtype="0" fill="hold" nodeType="afterEffect">
                                  <p:stCondLst>
                                    <p:cond delay="50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par>
                          <p:cTn id="28" fill="hold">
                            <p:stCondLst>
                              <p:cond delay="5500"/>
                            </p:stCondLst>
                            <p:childTnLst>
                              <p:par>
                                <p:cTn id="29" presetID="10" presetClass="entr" presetSubtype="0" fill="hold" nodeType="afterEffect">
                                  <p:stCondLst>
                                    <p:cond delay="200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48B15A-31DA-4483-89DF-38E6FE392A73}"/>
              </a:ext>
            </a:extLst>
          </p:cNvPr>
          <p:cNvSpPr>
            <a:spLocks noGrp="1"/>
          </p:cNvSpPr>
          <p:nvPr>
            <p:ph idx="1"/>
          </p:nvPr>
        </p:nvSpPr>
        <p:spPr>
          <a:xfrm>
            <a:off x="152400" y="381000"/>
            <a:ext cx="8382000" cy="2438400"/>
          </a:xfrm>
        </p:spPr>
        <p:txBody>
          <a:bodyPr>
            <a:normAutofit/>
          </a:bodyPr>
          <a:lstStyle/>
          <a:p>
            <a:pPr marL="0" indent="0">
              <a:buNone/>
            </a:pPr>
            <a:r>
              <a:rPr lang="en-US" sz="2200" dirty="0" err="1"/>
              <a:t>Ecc</a:t>
            </a:r>
            <a:r>
              <a:rPr lang="en-US" sz="2200" dirty="0"/>
              <a:t>. 1: 12-18:  </a:t>
            </a:r>
            <a:r>
              <a:rPr lang="en-US" sz="2200" b="1" baseline="30000" dirty="0"/>
              <a:t>12 </a:t>
            </a:r>
            <a:r>
              <a:rPr lang="en-US" sz="2200" dirty="0"/>
              <a:t>I, the Teacher, was king over Israel in Jerusalem. </a:t>
            </a:r>
            <a:r>
              <a:rPr lang="en-US" sz="2200" b="1" baseline="30000" dirty="0"/>
              <a:t>13 </a:t>
            </a:r>
            <a:r>
              <a:rPr lang="en-US" sz="2200" dirty="0"/>
              <a:t>I applied my mind to study and to explore by wisdom all that is done under the heavens. What a heavy burden God has laid on mankind! </a:t>
            </a:r>
            <a:r>
              <a:rPr lang="en-US" sz="2200" b="1" baseline="30000" dirty="0"/>
              <a:t>14 </a:t>
            </a:r>
            <a:r>
              <a:rPr lang="en-US" sz="2200" dirty="0"/>
              <a:t>I have seen all the things that are done under the sun; all of them are meaningless, a chasing after the wind.</a:t>
            </a:r>
          </a:p>
          <a:p>
            <a:pPr marL="0" indent="0">
              <a:buNone/>
            </a:pPr>
            <a:r>
              <a:rPr lang="en-US" sz="2200" b="1" baseline="30000" dirty="0"/>
              <a:t>15 </a:t>
            </a:r>
            <a:r>
              <a:rPr lang="en-US" sz="2200" dirty="0"/>
              <a:t>What is crooked cannot be straightened;</a:t>
            </a:r>
            <a:br>
              <a:rPr lang="en-US" sz="2200" dirty="0"/>
            </a:br>
            <a:r>
              <a:rPr lang="en-US" sz="2200" dirty="0"/>
              <a:t>    what is lacking cannot be counted.</a:t>
            </a:r>
          </a:p>
        </p:txBody>
      </p:sp>
      <p:graphicFrame>
        <p:nvGraphicFramePr>
          <p:cNvPr id="6" name="Table 5">
            <a:extLst>
              <a:ext uri="{FF2B5EF4-FFF2-40B4-BE49-F238E27FC236}">
                <a16:creationId xmlns:a16="http://schemas.microsoft.com/office/drawing/2014/main" id="{4DC22292-3517-41B0-A3CB-5602DDCA6EA4}"/>
              </a:ext>
            </a:extLst>
          </p:cNvPr>
          <p:cNvGraphicFramePr>
            <a:graphicFrameLocks noGrp="1"/>
          </p:cNvGraphicFramePr>
          <p:nvPr>
            <p:extLst>
              <p:ext uri="{D42A27DB-BD31-4B8C-83A1-F6EECF244321}">
                <p14:modId xmlns:p14="http://schemas.microsoft.com/office/powerpoint/2010/main" val="353780507"/>
              </p:ext>
            </p:extLst>
          </p:nvPr>
        </p:nvGraphicFramePr>
        <p:xfrm>
          <a:off x="5486400" y="2971800"/>
          <a:ext cx="3505197" cy="3627120"/>
        </p:xfrm>
        <a:graphic>
          <a:graphicData uri="http://schemas.openxmlformats.org/drawingml/2006/table">
            <a:tbl>
              <a:tblPr firstRow="1" bandRow="1">
                <a:tableStyleId>{5C22544A-7EE6-4342-B048-85BDC9FD1C3A}</a:tableStyleId>
              </a:tblPr>
              <a:tblGrid>
                <a:gridCol w="2895600">
                  <a:extLst>
                    <a:ext uri="{9D8B030D-6E8A-4147-A177-3AD203B41FA5}">
                      <a16:colId xmlns:a16="http://schemas.microsoft.com/office/drawing/2014/main" val="844803843"/>
                    </a:ext>
                  </a:extLst>
                </a:gridCol>
                <a:gridCol w="609597">
                  <a:extLst>
                    <a:ext uri="{9D8B030D-6E8A-4147-A177-3AD203B41FA5}">
                      <a16:colId xmlns:a16="http://schemas.microsoft.com/office/drawing/2014/main" val="1134079801"/>
                    </a:ext>
                  </a:extLst>
                </a:gridCol>
              </a:tblGrid>
              <a:tr h="243840">
                <a:tc>
                  <a:txBody>
                    <a:bodyPr/>
                    <a:lstStyle/>
                    <a:p>
                      <a:r>
                        <a:rPr lang="en-US" sz="2200" b="0" dirty="0">
                          <a:solidFill>
                            <a:schemeClr val="tx1"/>
                          </a:solidFill>
                          <a:latin typeface="Palatino Linotype" panose="02040502050505030304" pitchFamily="18" charset="0"/>
                        </a:rPr>
                        <a:t>Wisdom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44979698"/>
                  </a:ext>
                </a:extLst>
              </a:tr>
              <a:tr h="370840">
                <a:tc>
                  <a:txBody>
                    <a:bodyPr/>
                    <a:lstStyle/>
                    <a:p>
                      <a:r>
                        <a:rPr lang="en-US" sz="2200" b="0" dirty="0">
                          <a:solidFill>
                            <a:schemeClr val="bg1">
                              <a:lumMod val="85000"/>
                            </a:schemeClr>
                          </a:solidFill>
                          <a:latin typeface="Palatino Linotype" panose="02040502050505030304" pitchFamily="18" charset="0"/>
                        </a:rPr>
                        <a:t>Pleasure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36073073"/>
                  </a:ext>
                </a:extLst>
              </a:tr>
              <a:tr h="370840">
                <a:tc>
                  <a:txBody>
                    <a:bodyPr/>
                    <a:lstStyle/>
                    <a:p>
                      <a:r>
                        <a:rPr lang="en-US" sz="2200" b="0" dirty="0">
                          <a:solidFill>
                            <a:schemeClr val="bg1">
                              <a:lumMod val="85000"/>
                            </a:schemeClr>
                          </a:solidFill>
                          <a:latin typeface="Palatino Linotype" panose="02040502050505030304" pitchFamily="18" charset="0"/>
                        </a:rPr>
                        <a:t>Great projects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41446793"/>
                  </a:ext>
                </a:extLst>
              </a:tr>
              <a:tr h="370840">
                <a:tc>
                  <a:txBody>
                    <a:bodyPr/>
                    <a:lstStyle/>
                    <a:p>
                      <a:r>
                        <a:rPr lang="en-US" sz="2200" b="0" dirty="0">
                          <a:solidFill>
                            <a:schemeClr val="bg1">
                              <a:lumMod val="85000"/>
                            </a:schemeClr>
                          </a:solidFill>
                          <a:latin typeface="Palatino Linotype" panose="02040502050505030304" pitchFamily="18" charset="0"/>
                        </a:rPr>
                        <a:t>Work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35942984"/>
                  </a:ext>
                </a:extLst>
              </a:tr>
              <a:tr h="370840">
                <a:tc>
                  <a:txBody>
                    <a:bodyPr/>
                    <a:lstStyle/>
                    <a:p>
                      <a:r>
                        <a:rPr lang="en-US" sz="2200" b="0" dirty="0">
                          <a:solidFill>
                            <a:schemeClr val="bg1">
                              <a:lumMod val="85000"/>
                            </a:schemeClr>
                          </a:solidFill>
                          <a:latin typeface="Palatino Linotype" panose="02040502050505030304" pitchFamily="18" charset="0"/>
                        </a:rPr>
                        <a:t>Advancement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322343068"/>
                  </a:ext>
                </a:extLst>
              </a:tr>
              <a:tr h="370840">
                <a:tc>
                  <a:txBody>
                    <a:bodyPr/>
                    <a:lstStyle/>
                    <a:p>
                      <a:r>
                        <a:rPr lang="en-US" sz="2200" b="0" dirty="0">
                          <a:solidFill>
                            <a:schemeClr val="bg1">
                              <a:lumMod val="85000"/>
                            </a:schemeClr>
                          </a:solidFill>
                          <a:latin typeface="Palatino Linotype" panose="02040502050505030304" pitchFamily="18" charset="0"/>
                        </a:rPr>
                        <a:t>Riches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35314836"/>
                  </a:ext>
                </a:extLst>
              </a:tr>
              <a:tr h="370840">
                <a:tc>
                  <a:txBody>
                    <a:bodyPr/>
                    <a:lstStyle/>
                    <a:p>
                      <a:r>
                        <a:rPr lang="en-US" sz="2200" b="0" dirty="0">
                          <a:solidFill>
                            <a:schemeClr val="bg1">
                              <a:lumMod val="85000"/>
                            </a:schemeClr>
                          </a:solidFill>
                          <a:latin typeface="Palatino Linotype" panose="02040502050505030304" pitchFamily="18" charset="0"/>
                        </a:rPr>
                        <a:t>Life in general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469064242"/>
                  </a:ext>
                </a:extLst>
              </a:tr>
            </a:tbl>
          </a:graphicData>
        </a:graphic>
      </p:graphicFrame>
      <p:sp>
        <p:nvSpPr>
          <p:cNvPr id="7" name="TextBox 6">
            <a:extLst>
              <a:ext uri="{FF2B5EF4-FFF2-40B4-BE49-F238E27FC236}">
                <a16:creationId xmlns:a16="http://schemas.microsoft.com/office/drawing/2014/main" id="{E4DE6D58-C185-4E79-B7B0-0FD92509289A}"/>
              </a:ext>
            </a:extLst>
          </p:cNvPr>
          <p:cNvSpPr txBox="1"/>
          <p:nvPr/>
        </p:nvSpPr>
        <p:spPr>
          <a:xfrm>
            <a:off x="152403" y="2667000"/>
            <a:ext cx="5198263" cy="3816429"/>
          </a:xfrm>
          <a:prstGeom prst="rect">
            <a:avLst/>
          </a:prstGeom>
          <a:noFill/>
        </p:spPr>
        <p:txBody>
          <a:bodyPr wrap="square" rtlCol="0">
            <a:spAutoFit/>
          </a:bodyPr>
          <a:lstStyle/>
          <a:p>
            <a:r>
              <a:rPr lang="en-US" sz="2200" b="1" baseline="30000" dirty="0">
                <a:latin typeface="Palatino Linotype" panose="02040502050505030304" pitchFamily="18" charset="0"/>
              </a:rPr>
              <a:t>16</a:t>
            </a:r>
            <a:r>
              <a:rPr lang="en-US" sz="2200" dirty="0">
                <a:latin typeface="Palatino Linotype" panose="02040502050505030304" pitchFamily="18" charset="0"/>
              </a:rPr>
              <a:t> I said to myself, “Look, I have increased in wisdom more than anyone who has ruled over Jerusalem before me; I have experienced much of wisdom and knowledge.” </a:t>
            </a:r>
            <a:r>
              <a:rPr lang="en-US" sz="2200" b="1" baseline="30000" dirty="0">
                <a:latin typeface="Palatino Linotype" panose="02040502050505030304" pitchFamily="18" charset="0"/>
              </a:rPr>
              <a:t>17</a:t>
            </a:r>
            <a:r>
              <a:rPr lang="en-US" sz="2200" dirty="0">
                <a:latin typeface="Palatino Linotype" panose="02040502050505030304" pitchFamily="18" charset="0"/>
              </a:rPr>
              <a:t> Then I applied myself to the understanding of wisdom, and also of madness and folly, but I learned that this, too, is a chasing after the wind.  </a:t>
            </a:r>
            <a:r>
              <a:rPr lang="en-US" sz="2200" b="1" baseline="30000" dirty="0">
                <a:latin typeface="Palatino Linotype" panose="02040502050505030304" pitchFamily="18" charset="0"/>
              </a:rPr>
              <a:t>18</a:t>
            </a:r>
            <a:r>
              <a:rPr lang="en-US" sz="2200" dirty="0">
                <a:latin typeface="Palatino Linotype" panose="02040502050505030304" pitchFamily="18" charset="0"/>
              </a:rPr>
              <a:t> For with much wisdom comes much sorrow; the more knowledge, the more grief.</a:t>
            </a:r>
          </a:p>
        </p:txBody>
      </p:sp>
      <p:pic>
        <p:nvPicPr>
          <p:cNvPr id="9" name="Graphic 8" descr="Checkmark">
            <a:extLst>
              <a:ext uri="{FF2B5EF4-FFF2-40B4-BE49-F238E27FC236}">
                <a16:creationId xmlns:a16="http://schemas.microsoft.com/office/drawing/2014/main" id="{AD436638-F5BD-42B2-9639-9739AD26DB0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483217" y="2947916"/>
            <a:ext cx="481084" cy="481084"/>
          </a:xfrm>
          <a:prstGeom prst="rect">
            <a:avLst/>
          </a:prstGeom>
        </p:spPr>
      </p:pic>
    </p:spTree>
    <p:extLst>
      <p:ext uri="{BB962C8B-B14F-4D97-AF65-F5344CB8AC3E}">
        <p14:creationId xmlns:p14="http://schemas.microsoft.com/office/powerpoint/2010/main" val="183979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9904A4-1031-42FB-B7F1-50601A7D60AF}"/>
              </a:ext>
            </a:extLst>
          </p:cNvPr>
          <p:cNvSpPr>
            <a:spLocks noGrp="1"/>
          </p:cNvSpPr>
          <p:nvPr>
            <p:ph idx="1"/>
          </p:nvPr>
        </p:nvSpPr>
        <p:spPr>
          <a:xfrm>
            <a:off x="228600" y="228600"/>
            <a:ext cx="5029200" cy="6553200"/>
          </a:xfrm>
        </p:spPr>
        <p:txBody>
          <a:bodyPr>
            <a:noAutofit/>
          </a:bodyPr>
          <a:lstStyle/>
          <a:p>
            <a:pPr marL="0" indent="0">
              <a:buNone/>
            </a:pPr>
            <a:r>
              <a:rPr lang="en-US" sz="2200" dirty="0" err="1"/>
              <a:t>Ecc</a:t>
            </a:r>
            <a:r>
              <a:rPr lang="en-US" sz="2200" dirty="0"/>
              <a:t> 2:1-2 </a:t>
            </a:r>
            <a:r>
              <a:rPr lang="en-US" sz="2200" b="1" dirty="0"/>
              <a:t> ”</a:t>
            </a:r>
            <a:r>
              <a:rPr lang="en-US" sz="2200" dirty="0"/>
              <a:t>I said to myself, “Come now, I will test you with pleasure to find out what is good.” But that also proved to be meaningless.  Laughter,” I said, “is madness. And what does pleasure accomplish?”</a:t>
            </a:r>
          </a:p>
          <a:p>
            <a:pPr marL="0" indent="0">
              <a:buNone/>
            </a:pPr>
            <a:endParaRPr lang="en-US" sz="2200" dirty="0"/>
          </a:p>
          <a:p>
            <a:pPr marL="0" indent="0">
              <a:buNone/>
            </a:pPr>
            <a:r>
              <a:rPr lang="en-US" sz="2200" dirty="0" err="1"/>
              <a:t>Ecc</a:t>
            </a:r>
            <a:r>
              <a:rPr lang="en-US" sz="2200" dirty="0"/>
              <a:t> 2:4 - 11 “I undertook great projects… houses… vineyards… gardens… parks… reservoirs… owned more herds and flocks than anyone before me… amassed silver and gold… became greater by far than anyone in Jerusalem before me… Yet when I surveyed all that my hands had done and what I had toiled to achieve, everything was meaningless, a chasing after the wind; nothing was gained under the sun.”</a:t>
            </a:r>
          </a:p>
        </p:txBody>
      </p:sp>
      <p:graphicFrame>
        <p:nvGraphicFramePr>
          <p:cNvPr id="4" name="Table 3">
            <a:extLst>
              <a:ext uri="{FF2B5EF4-FFF2-40B4-BE49-F238E27FC236}">
                <a16:creationId xmlns:a16="http://schemas.microsoft.com/office/drawing/2014/main" id="{ACBEDAAB-CCF0-40A0-8C21-08768CB58722}"/>
              </a:ext>
            </a:extLst>
          </p:cNvPr>
          <p:cNvGraphicFramePr>
            <a:graphicFrameLocks noGrp="1"/>
          </p:cNvGraphicFramePr>
          <p:nvPr>
            <p:extLst>
              <p:ext uri="{D42A27DB-BD31-4B8C-83A1-F6EECF244321}">
                <p14:modId xmlns:p14="http://schemas.microsoft.com/office/powerpoint/2010/main" val="3437243953"/>
              </p:ext>
            </p:extLst>
          </p:nvPr>
        </p:nvGraphicFramePr>
        <p:xfrm>
          <a:off x="5410203" y="1447800"/>
          <a:ext cx="3505197" cy="3627120"/>
        </p:xfrm>
        <a:graphic>
          <a:graphicData uri="http://schemas.openxmlformats.org/drawingml/2006/table">
            <a:tbl>
              <a:tblPr firstRow="1" bandRow="1">
                <a:tableStyleId>{5C22544A-7EE6-4342-B048-85BDC9FD1C3A}</a:tableStyleId>
              </a:tblPr>
              <a:tblGrid>
                <a:gridCol w="2895600">
                  <a:extLst>
                    <a:ext uri="{9D8B030D-6E8A-4147-A177-3AD203B41FA5}">
                      <a16:colId xmlns:a16="http://schemas.microsoft.com/office/drawing/2014/main" val="844803843"/>
                    </a:ext>
                  </a:extLst>
                </a:gridCol>
                <a:gridCol w="609597">
                  <a:extLst>
                    <a:ext uri="{9D8B030D-6E8A-4147-A177-3AD203B41FA5}">
                      <a16:colId xmlns:a16="http://schemas.microsoft.com/office/drawing/2014/main" val="1134079801"/>
                    </a:ext>
                  </a:extLst>
                </a:gridCol>
              </a:tblGrid>
              <a:tr h="243840">
                <a:tc>
                  <a:txBody>
                    <a:bodyPr/>
                    <a:lstStyle/>
                    <a:p>
                      <a:r>
                        <a:rPr lang="en-US" sz="2200" b="0" dirty="0">
                          <a:solidFill>
                            <a:schemeClr val="tx1"/>
                          </a:solidFill>
                          <a:latin typeface="Palatino Linotype" panose="02040502050505030304" pitchFamily="18" charset="0"/>
                        </a:rPr>
                        <a:t>Wisdom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44979698"/>
                  </a:ext>
                </a:extLst>
              </a:tr>
              <a:tr h="370840">
                <a:tc>
                  <a:txBody>
                    <a:bodyPr/>
                    <a:lstStyle/>
                    <a:p>
                      <a:r>
                        <a:rPr lang="en-US" sz="2200" b="0" kern="1200" dirty="0">
                          <a:solidFill>
                            <a:schemeClr val="tx1"/>
                          </a:solidFill>
                          <a:latin typeface="Palatino Linotype" panose="02040502050505030304" pitchFamily="18" charset="0"/>
                          <a:ea typeface="+mn-ea"/>
                          <a:cs typeface="+mn-cs"/>
                        </a:rPr>
                        <a:t>Pleasure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36073073"/>
                  </a:ext>
                </a:extLst>
              </a:tr>
              <a:tr h="370840">
                <a:tc>
                  <a:txBody>
                    <a:bodyPr/>
                    <a:lstStyle/>
                    <a:p>
                      <a:r>
                        <a:rPr lang="en-US" sz="2200" b="0" kern="1200" dirty="0">
                          <a:solidFill>
                            <a:schemeClr val="tx1"/>
                          </a:solidFill>
                          <a:latin typeface="Palatino Linotype" panose="02040502050505030304" pitchFamily="18" charset="0"/>
                          <a:ea typeface="+mn-ea"/>
                          <a:cs typeface="+mn-cs"/>
                        </a:rPr>
                        <a:t>Great projects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41446793"/>
                  </a:ext>
                </a:extLst>
              </a:tr>
              <a:tr h="370840">
                <a:tc>
                  <a:txBody>
                    <a:bodyPr/>
                    <a:lstStyle/>
                    <a:p>
                      <a:r>
                        <a:rPr lang="en-US" sz="2200" b="0" dirty="0">
                          <a:solidFill>
                            <a:schemeClr val="bg1">
                              <a:lumMod val="85000"/>
                            </a:schemeClr>
                          </a:solidFill>
                          <a:latin typeface="Palatino Linotype" panose="02040502050505030304" pitchFamily="18" charset="0"/>
                        </a:rPr>
                        <a:t>Work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35942984"/>
                  </a:ext>
                </a:extLst>
              </a:tr>
              <a:tr h="370840">
                <a:tc>
                  <a:txBody>
                    <a:bodyPr/>
                    <a:lstStyle/>
                    <a:p>
                      <a:r>
                        <a:rPr lang="en-US" sz="2200" b="0" dirty="0">
                          <a:solidFill>
                            <a:schemeClr val="bg1">
                              <a:lumMod val="85000"/>
                            </a:schemeClr>
                          </a:solidFill>
                          <a:latin typeface="Palatino Linotype" panose="02040502050505030304" pitchFamily="18" charset="0"/>
                        </a:rPr>
                        <a:t>Advancement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322343068"/>
                  </a:ext>
                </a:extLst>
              </a:tr>
              <a:tr h="370840">
                <a:tc>
                  <a:txBody>
                    <a:bodyPr/>
                    <a:lstStyle/>
                    <a:p>
                      <a:r>
                        <a:rPr lang="en-US" sz="2200" b="0" dirty="0">
                          <a:solidFill>
                            <a:schemeClr val="bg1">
                              <a:lumMod val="85000"/>
                            </a:schemeClr>
                          </a:solidFill>
                          <a:latin typeface="Palatino Linotype" panose="02040502050505030304" pitchFamily="18" charset="0"/>
                        </a:rPr>
                        <a:t>Riches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35314836"/>
                  </a:ext>
                </a:extLst>
              </a:tr>
              <a:tr h="370840">
                <a:tc>
                  <a:txBody>
                    <a:bodyPr/>
                    <a:lstStyle/>
                    <a:p>
                      <a:r>
                        <a:rPr lang="en-US" sz="2200" b="0" dirty="0">
                          <a:solidFill>
                            <a:schemeClr val="bg1">
                              <a:lumMod val="85000"/>
                            </a:schemeClr>
                          </a:solidFill>
                          <a:latin typeface="Palatino Linotype" panose="02040502050505030304" pitchFamily="18" charset="0"/>
                        </a:rPr>
                        <a:t>Life in general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469064242"/>
                  </a:ext>
                </a:extLst>
              </a:tr>
            </a:tbl>
          </a:graphicData>
        </a:graphic>
      </p:graphicFrame>
      <p:pic>
        <p:nvPicPr>
          <p:cNvPr id="5" name="Graphic 4" descr="Checkmark">
            <a:extLst>
              <a:ext uri="{FF2B5EF4-FFF2-40B4-BE49-F238E27FC236}">
                <a16:creationId xmlns:a16="http://schemas.microsoft.com/office/drawing/2014/main" id="{B051035B-05D4-4385-8F8B-6438CF9485E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407020" y="1423916"/>
            <a:ext cx="481084" cy="481084"/>
          </a:xfrm>
          <a:prstGeom prst="rect">
            <a:avLst/>
          </a:prstGeom>
        </p:spPr>
      </p:pic>
      <p:pic>
        <p:nvPicPr>
          <p:cNvPr id="6" name="Graphic 5" descr="Checkmark">
            <a:extLst>
              <a:ext uri="{FF2B5EF4-FFF2-40B4-BE49-F238E27FC236}">
                <a16:creationId xmlns:a16="http://schemas.microsoft.com/office/drawing/2014/main" id="{69E66A47-B334-4CEA-AC98-AF5C7D54434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407020" y="1959776"/>
            <a:ext cx="481084" cy="481084"/>
          </a:xfrm>
          <a:prstGeom prst="rect">
            <a:avLst/>
          </a:prstGeom>
        </p:spPr>
      </p:pic>
      <p:pic>
        <p:nvPicPr>
          <p:cNvPr id="7" name="Graphic 6" descr="Checkmark">
            <a:extLst>
              <a:ext uri="{FF2B5EF4-FFF2-40B4-BE49-F238E27FC236}">
                <a16:creationId xmlns:a16="http://schemas.microsoft.com/office/drawing/2014/main" id="{F399E203-3830-431C-9272-98EA9BBEBDA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407020" y="2464744"/>
            <a:ext cx="481084" cy="481084"/>
          </a:xfrm>
          <a:prstGeom prst="rect">
            <a:avLst/>
          </a:prstGeom>
        </p:spPr>
      </p:pic>
    </p:spTree>
    <p:extLst>
      <p:ext uri="{BB962C8B-B14F-4D97-AF65-F5344CB8AC3E}">
        <p14:creationId xmlns:p14="http://schemas.microsoft.com/office/powerpoint/2010/main" val="606010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AA1D45-A558-43B5-A5E4-766659386E13}"/>
              </a:ext>
            </a:extLst>
          </p:cNvPr>
          <p:cNvSpPr>
            <a:spLocks noGrp="1"/>
          </p:cNvSpPr>
          <p:nvPr>
            <p:ph idx="1"/>
          </p:nvPr>
        </p:nvSpPr>
        <p:spPr>
          <a:xfrm>
            <a:off x="152400" y="152400"/>
            <a:ext cx="5867400" cy="6400800"/>
          </a:xfrm>
        </p:spPr>
        <p:txBody>
          <a:bodyPr>
            <a:noAutofit/>
          </a:bodyPr>
          <a:lstStyle/>
          <a:p>
            <a:pPr marL="0" indent="0">
              <a:buNone/>
            </a:pPr>
            <a:r>
              <a:rPr lang="en-US" sz="2200" dirty="0" err="1"/>
              <a:t>Ecc</a:t>
            </a:r>
            <a:r>
              <a:rPr lang="en-US" sz="2200" dirty="0"/>
              <a:t> 2:17 - 23 </a:t>
            </a:r>
            <a:r>
              <a:rPr lang="en-US" sz="2200" b="1" baseline="30000" dirty="0"/>
              <a:t>17 </a:t>
            </a:r>
            <a:r>
              <a:rPr lang="en-US" sz="2200" dirty="0"/>
              <a:t>So I hated life, because the work that is done under the sun was grievous to me. All of it is meaningless, a chasing after the wind. </a:t>
            </a:r>
            <a:r>
              <a:rPr lang="en-US" sz="2200" b="1" baseline="30000" dirty="0"/>
              <a:t>18 </a:t>
            </a:r>
            <a:r>
              <a:rPr lang="en-US" sz="2200" dirty="0"/>
              <a:t>I hated all the things I had toiled for under the sun, because I must leave them to the one who comes after me. </a:t>
            </a:r>
            <a:r>
              <a:rPr lang="en-US" sz="2200" b="1" baseline="30000" dirty="0"/>
              <a:t>19 </a:t>
            </a:r>
            <a:r>
              <a:rPr lang="en-US" sz="2200" dirty="0"/>
              <a:t>And who knows whether that person will be wise or foolish? Yet they will have control over all the fruit of my toil into which I have poured my effort and skill under the sun. This too is meaningless. </a:t>
            </a:r>
            <a:r>
              <a:rPr lang="en-US" sz="2200" b="1" baseline="30000" dirty="0"/>
              <a:t>20 </a:t>
            </a:r>
            <a:r>
              <a:rPr lang="en-US" sz="2200" dirty="0"/>
              <a:t>So my heart began to despair over all my toilsome labor under the sun. </a:t>
            </a:r>
            <a:r>
              <a:rPr lang="en-US" sz="2200" b="1" baseline="30000" dirty="0"/>
              <a:t>21 </a:t>
            </a:r>
            <a:r>
              <a:rPr lang="en-US" sz="2200" dirty="0"/>
              <a:t>For a person may labor with wisdom, knowledge and skill, and then they must leave all they own to another who has not toiled for it. This too is meaningless and a great misfortune.  </a:t>
            </a:r>
            <a:r>
              <a:rPr lang="en-US" sz="2200" b="1" baseline="30000" dirty="0"/>
              <a:t>22 </a:t>
            </a:r>
            <a:r>
              <a:rPr lang="en-US" sz="2200" dirty="0"/>
              <a:t>What do people get for all the toil and anxious striving with which they labor under the sun? </a:t>
            </a:r>
            <a:r>
              <a:rPr lang="en-US" sz="2200" b="1" baseline="30000" dirty="0"/>
              <a:t>23 </a:t>
            </a:r>
            <a:r>
              <a:rPr lang="en-US" sz="2200" dirty="0"/>
              <a:t>All their days their work is grief and pain; even at night their minds do not rest. This too is meaningless.</a:t>
            </a:r>
          </a:p>
        </p:txBody>
      </p:sp>
      <p:graphicFrame>
        <p:nvGraphicFramePr>
          <p:cNvPr id="4" name="Table 3">
            <a:extLst>
              <a:ext uri="{FF2B5EF4-FFF2-40B4-BE49-F238E27FC236}">
                <a16:creationId xmlns:a16="http://schemas.microsoft.com/office/drawing/2014/main" id="{BEE991BC-CED0-4847-8547-C98C80358D64}"/>
              </a:ext>
            </a:extLst>
          </p:cNvPr>
          <p:cNvGraphicFramePr>
            <a:graphicFrameLocks noGrp="1"/>
          </p:cNvGraphicFramePr>
          <p:nvPr>
            <p:extLst>
              <p:ext uri="{D42A27DB-BD31-4B8C-83A1-F6EECF244321}">
                <p14:modId xmlns:p14="http://schemas.microsoft.com/office/powerpoint/2010/main" val="4231369214"/>
              </p:ext>
            </p:extLst>
          </p:nvPr>
        </p:nvGraphicFramePr>
        <p:xfrm>
          <a:off x="6019800" y="1447800"/>
          <a:ext cx="3048000" cy="3627120"/>
        </p:xfrm>
        <a:graphic>
          <a:graphicData uri="http://schemas.openxmlformats.org/drawingml/2006/table">
            <a:tbl>
              <a:tblPr firstRow="1" bandRow="1">
                <a:tableStyleId>{5C22544A-7EE6-4342-B048-85BDC9FD1C3A}</a:tableStyleId>
              </a:tblPr>
              <a:tblGrid>
                <a:gridCol w="2517915">
                  <a:extLst>
                    <a:ext uri="{9D8B030D-6E8A-4147-A177-3AD203B41FA5}">
                      <a16:colId xmlns:a16="http://schemas.microsoft.com/office/drawing/2014/main" val="844803843"/>
                    </a:ext>
                  </a:extLst>
                </a:gridCol>
                <a:gridCol w="530085">
                  <a:extLst>
                    <a:ext uri="{9D8B030D-6E8A-4147-A177-3AD203B41FA5}">
                      <a16:colId xmlns:a16="http://schemas.microsoft.com/office/drawing/2014/main" val="1134079801"/>
                    </a:ext>
                  </a:extLst>
                </a:gridCol>
              </a:tblGrid>
              <a:tr h="243840">
                <a:tc>
                  <a:txBody>
                    <a:bodyPr/>
                    <a:lstStyle/>
                    <a:p>
                      <a:r>
                        <a:rPr lang="en-US" sz="2200" b="0" dirty="0">
                          <a:solidFill>
                            <a:schemeClr val="tx1"/>
                          </a:solidFill>
                          <a:latin typeface="Palatino Linotype" panose="02040502050505030304" pitchFamily="18" charset="0"/>
                        </a:rPr>
                        <a:t>Wisdom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44979698"/>
                  </a:ext>
                </a:extLst>
              </a:tr>
              <a:tr h="370840">
                <a:tc>
                  <a:txBody>
                    <a:bodyPr/>
                    <a:lstStyle/>
                    <a:p>
                      <a:r>
                        <a:rPr lang="en-US" sz="2200" b="0" kern="1200" dirty="0">
                          <a:solidFill>
                            <a:schemeClr val="tx1"/>
                          </a:solidFill>
                          <a:latin typeface="Palatino Linotype" panose="02040502050505030304" pitchFamily="18" charset="0"/>
                          <a:ea typeface="+mn-ea"/>
                          <a:cs typeface="+mn-cs"/>
                        </a:rPr>
                        <a:t>Pleasure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36073073"/>
                  </a:ext>
                </a:extLst>
              </a:tr>
              <a:tr h="370840">
                <a:tc>
                  <a:txBody>
                    <a:bodyPr/>
                    <a:lstStyle/>
                    <a:p>
                      <a:r>
                        <a:rPr lang="en-US" sz="2200" b="0" kern="1200" dirty="0">
                          <a:solidFill>
                            <a:schemeClr val="tx1"/>
                          </a:solidFill>
                          <a:latin typeface="Palatino Linotype" panose="02040502050505030304" pitchFamily="18" charset="0"/>
                          <a:ea typeface="+mn-ea"/>
                          <a:cs typeface="+mn-cs"/>
                        </a:rPr>
                        <a:t>Great projects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41446793"/>
                  </a:ext>
                </a:extLst>
              </a:tr>
              <a:tr h="370840">
                <a:tc>
                  <a:txBody>
                    <a:bodyPr/>
                    <a:lstStyle/>
                    <a:p>
                      <a:r>
                        <a:rPr lang="en-US" sz="2200" b="0" kern="1200" dirty="0">
                          <a:solidFill>
                            <a:schemeClr val="tx1"/>
                          </a:solidFill>
                          <a:latin typeface="Palatino Linotype" panose="02040502050505030304" pitchFamily="18" charset="0"/>
                          <a:ea typeface="+mn-ea"/>
                          <a:cs typeface="+mn-cs"/>
                        </a:rPr>
                        <a:t>Work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35942984"/>
                  </a:ext>
                </a:extLst>
              </a:tr>
              <a:tr h="370840">
                <a:tc>
                  <a:txBody>
                    <a:bodyPr/>
                    <a:lstStyle/>
                    <a:p>
                      <a:r>
                        <a:rPr lang="en-US" sz="2200" b="0" dirty="0">
                          <a:solidFill>
                            <a:schemeClr val="bg1">
                              <a:lumMod val="85000"/>
                            </a:schemeClr>
                          </a:solidFill>
                          <a:latin typeface="Palatino Linotype" panose="02040502050505030304" pitchFamily="18" charset="0"/>
                        </a:rPr>
                        <a:t>Advancement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322343068"/>
                  </a:ext>
                </a:extLst>
              </a:tr>
              <a:tr h="370840">
                <a:tc>
                  <a:txBody>
                    <a:bodyPr/>
                    <a:lstStyle/>
                    <a:p>
                      <a:r>
                        <a:rPr lang="en-US" sz="2200" b="0" dirty="0">
                          <a:solidFill>
                            <a:schemeClr val="bg1">
                              <a:lumMod val="85000"/>
                            </a:schemeClr>
                          </a:solidFill>
                          <a:latin typeface="Palatino Linotype" panose="02040502050505030304" pitchFamily="18" charset="0"/>
                        </a:rPr>
                        <a:t>Riches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35314836"/>
                  </a:ext>
                </a:extLst>
              </a:tr>
              <a:tr h="370840">
                <a:tc>
                  <a:txBody>
                    <a:bodyPr/>
                    <a:lstStyle/>
                    <a:p>
                      <a:r>
                        <a:rPr lang="en-US" sz="2200" b="0" dirty="0">
                          <a:solidFill>
                            <a:schemeClr val="bg1">
                              <a:lumMod val="85000"/>
                            </a:schemeClr>
                          </a:solidFill>
                          <a:latin typeface="Palatino Linotype" panose="02040502050505030304" pitchFamily="18" charset="0"/>
                        </a:rPr>
                        <a:t>Life in general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469064242"/>
                  </a:ext>
                </a:extLst>
              </a:tr>
            </a:tbl>
          </a:graphicData>
        </a:graphic>
      </p:graphicFrame>
      <p:pic>
        <p:nvPicPr>
          <p:cNvPr id="5" name="Graphic 4" descr="Checkmark">
            <a:extLst>
              <a:ext uri="{FF2B5EF4-FFF2-40B4-BE49-F238E27FC236}">
                <a16:creationId xmlns:a16="http://schemas.microsoft.com/office/drawing/2014/main" id="{2EFA29D0-3162-4D19-BBD9-195DD98E772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86716" y="1423916"/>
            <a:ext cx="481084" cy="481084"/>
          </a:xfrm>
          <a:prstGeom prst="rect">
            <a:avLst/>
          </a:prstGeom>
        </p:spPr>
      </p:pic>
      <p:pic>
        <p:nvPicPr>
          <p:cNvPr id="6" name="Graphic 5" descr="Checkmark">
            <a:extLst>
              <a:ext uri="{FF2B5EF4-FFF2-40B4-BE49-F238E27FC236}">
                <a16:creationId xmlns:a16="http://schemas.microsoft.com/office/drawing/2014/main" id="{2F7E2231-AB1D-410E-8C98-EE5E7EE8419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86716" y="1959776"/>
            <a:ext cx="481084" cy="481084"/>
          </a:xfrm>
          <a:prstGeom prst="rect">
            <a:avLst/>
          </a:prstGeom>
        </p:spPr>
      </p:pic>
      <p:pic>
        <p:nvPicPr>
          <p:cNvPr id="7" name="Graphic 6" descr="Checkmark">
            <a:extLst>
              <a:ext uri="{FF2B5EF4-FFF2-40B4-BE49-F238E27FC236}">
                <a16:creationId xmlns:a16="http://schemas.microsoft.com/office/drawing/2014/main" id="{6197C6B8-39CE-448F-9166-6BEE150D5D9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86716" y="2464744"/>
            <a:ext cx="481084" cy="481084"/>
          </a:xfrm>
          <a:prstGeom prst="rect">
            <a:avLst/>
          </a:prstGeom>
        </p:spPr>
      </p:pic>
      <p:pic>
        <p:nvPicPr>
          <p:cNvPr id="8" name="Graphic 7" descr="Checkmark">
            <a:extLst>
              <a:ext uri="{FF2B5EF4-FFF2-40B4-BE49-F238E27FC236}">
                <a16:creationId xmlns:a16="http://schemas.microsoft.com/office/drawing/2014/main" id="{A2CB108D-6849-41FF-9DDC-52241ECE98D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86716" y="3024116"/>
            <a:ext cx="481084" cy="481084"/>
          </a:xfrm>
          <a:prstGeom prst="rect">
            <a:avLst/>
          </a:prstGeom>
        </p:spPr>
      </p:pic>
    </p:spTree>
    <p:extLst>
      <p:ext uri="{BB962C8B-B14F-4D97-AF65-F5344CB8AC3E}">
        <p14:creationId xmlns:p14="http://schemas.microsoft.com/office/powerpoint/2010/main" val="748617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73FE3B-B656-48A4-AF37-8FD1E124C3D3}"/>
              </a:ext>
            </a:extLst>
          </p:cNvPr>
          <p:cNvSpPr>
            <a:spLocks noGrp="1"/>
          </p:cNvSpPr>
          <p:nvPr>
            <p:ph idx="1"/>
          </p:nvPr>
        </p:nvSpPr>
        <p:spPr>
          <a:xfrm>
            <a:off x="533400" y="762000"/>
            <a:ext cx="4572000" cy="4632960"/>
          </a:xfrm>
        </p:spPr>
        <p:txBody>
          <a:bodyPr>
            <a:noAutofit/>
          </a:bodyPr>
          <a:lstStyle/>
          <a:p>
            <a:pPr marL="0" indent="0">
              <a:buNone/>
            </a:pPr>
            <a:r>
              <a:rPr lang="en-US" sz="2200" dirty="0" err="1"/>
              <a:t>Ecc</a:t>
            </a:r>
            <a:r>
              <a:rPr lang="en-US" sz="2200" dirty="0"/>
              <a:t> 4:13-16  “</a:t>
            </a:r>
            <a:r>
              <a:rPr lang="en-US" sz="2200" b="1" baseline="30000" dirty="0"/>
              <a:t>13 </a:t>
            </a:r>
            <a:r>
              <a:rPr lang="en-US" sz="2200" dirty="0"/>
              <a:t>Better a poor but wise youth than an old but foolish king who no longer knows how to heed a warning. </a:t>
            </a:r>
            <a:r>
              <a:rPr lang="en-US" sz="2200" b="1" baseline="30000" dirty="0"/>
              <a:t>14 </a:t>
            </a:r>
            <a:r>
              <a:rPr lang="en-US" sz="2200" dirty="0"/>
              <a:t>The youth may have come from prison to the kingship, or he may have been born in poverty within his kingdom. </a:t>
            </a:r>
            <a:r>
              <a:rPr lang="en-US" sz="2200" b="1" baseline="30000" dirty="0"/>
              <a:t>15 </a:t>
            </a:r>
            <a:r>
              <a:rPr lang="en-US" sz="2200" dirty="0"/>
              <a:t>I saw that all who lived and walked under the sun followed the youth, the king’s successor. </a:t>
            </a:r>
            <a:r>
              <a:rPr lang="en-US" sz="2200" b="1" baseline="30000" dirty="0"/>
              <a:t>16 </a:t>
            </a:r>
            <a:r>
              <a:rPr lang="en-US" sz="2200" dirty="0"/>
              <a:t>There was no end to all the people who were before them. But those who came later were not pleased with the successor. This too is meaningless, a chasing after the wind.”</a:t>
            </a:r>
          </a:p>
        </p:txBody>
      </p:sp>
      <p:graphicFrame>
        <p:nvGraphicFramePr>
          <p:cNvPr id="6" name="Table 5">
            <a:extLst>
              <a:ext uri="{FF2B5EF4-FFF2-40B4-BE49-F238E27FC236}">
                <a16:creationId xmlns:a16="http://schemas.microsoft.com/office/drawing/2014/main" id="{D3D9C41F-9062-45EE-9171-A198BCEBCEF8}"/>
              </a:ext>
            </a:extLst>
          </p:cNvPr>
          <p:cNvGraphicFramePr>
            <a:graphicFrameLocks noGrp="1"/>
          </p:cNvGraphicFramePr>
          <p:nvPr>
            <p:extLst>
              <p:ext uri="{D42A27DB-BD31-4B8C-83A1-F6EECF244321}">
                <p14:modId xmlns:p14="http://schemas.microsoft.com/office/powerpoint/2010/main" val="3426325268"/>
              </p:ext>
            </p:extLst>
          </p:nvPr>
        </p:nvGraphicFramePr>
        <p:xfrm>
          <a:off x="5715000" y="1143000"/>
          <a:ext cx="3048000" cy="3627120"/>
        </p:xfrm>
        <a:graphic>
          <a:graphicData uri="http://schemas.openxmlformats.org/drawingml/2006/table">
            <a:tbl>
              <a:tblPr firstRow="1" bandRow="1">
                <a:tableStyleId>{5C22544A-7EE6-4342-B048-85BDC9FD1C3A}</a:tableStyleId>
              </a:tblPr>
              <a:tblGrid>
                <a:gridCol w="2517915">
                  <a:extLst>
                    <a:ext uri="{9D8B030D-6E8A-4147-A177-3AD203B41FA5}">
                      <a16:colId xmlns:a16="http://schemas.microsoft.com/office/drawing/2014/main" val="844803843"/>
                    </a:ext>
                  </a:extLst>
                </a:gridCol>
                <a:gridCol w="530085">
                  <a:extLst>
                    <a:ext uri="{9D8B030D-6E8A-4147-A177-3AD203B41FA5}">
                      <a16:colId xmlns:a16="http://schemas.microsoft.com/office/drawing/2014/main" val="1134079801"/>
                    </a:ext>
                  </a:extLst>
                </a:gridCol>
              </a:tblGrid>
              <a:tr h="243840">
                <a:tc>
                  <a:txBody>
                    <a:bodyPr/>
                    <a:lstStyle/>
                    <a:p>
                      <a:r>
                        <a:rPr lang="en-US" sz="2200" b="0" dirty="0">
                          <a:solidFill>
                            <a:schemeClr val="tx1"/>
                          </a:solidFill>
                          <a:latin typeface="Palatino Linotype" panose="02040502050505030304" pitchFamily="18" charset="0"/>
                        </a:rPr>
                        <a:t>Wisdom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44979698"/>
                  </a:ext>
                </a:extLst>
              </a:tr>
              <a:tr h="370840">
                <a:tc>
                  <a:txBody>
                    <a:bodyPr/>
                    <a:lstStyle/>
                    <a:p>
                      <a:r>
                        <a:rPr lang="en-US" sz="2200" b="0" kern="1200" dirty="0">
                          <a:solidFill>
                            <a:schemeClr val="tx1"/>
                          </a:solidFill>
                          <a:latin typeface="Palatino Linotype" panose="02040502050505030304" pitchFamily="18" charset="0"/>
                          <a:ea typeface="+mn-ea"/>
                          <a:cs typeface="+mn-cs"/>
                        </a:rPr>
                        <a:t>Pleasure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36073073"/>
                  </a:ext>
                </a:extLst>
              </a:tr>
              <a:tr h="370840">
                <a:tc>
                  <a:txBody>
                    <a:bodyPr/>
                    <a:lstStyle/>
                    <a:p>
                      <a:r>
                        <a:rPr lang="en-US" sz="2200" b="0" kern="1200" dirty="0">
                          <a:solidFill>
                            <a:schemeClr val="tx1"/>
                          </a:solidFill>
                          <a:latin typeface="Palatino Linotype" panose="02040502050505030304" pitchFamily="18" charset="0"/>
                          <a:ea typeface="+mn-ea"/>
                          <a:cs typeface="+mn-cs"/>
                        </a:rPr>
                        <a:t>Great projects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41446793"/>
                  </a:ext>
                </a:extLst>
              </a:tr>
              <a:tr h="370840">
                <a:tc>
                  <a:txBody>
                    <a:bodyPr/>
                    <a:lstStyle/>
                    <a:p>
                      <a:r>
                        <a:rPr lang="en-US" sz="2200" b="0" kern="1200" dirty="0">
                          <a:solidFill>
                            <a:schemeClr val="tx1"/>
                          </a:solidFill>
                          <a:latin typeface="Palatino Linotype" panose="02040502050505030304" pitchFamily="18" charset="0"/>
                          <a:ea typeface="+mn-ea"/>
                          <a:cs typeface="+mn-cs"/>
                        </a:rPr>
                        <a:t>Work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35942984"/>
                  </a:ext>
                </a:extLst>
              </a:tr>
              <a:tr h="370840">
                <a:tc>
                  <a:txBody>
                    <a:bodyPr/>
                    <a:lstStyle/>
                    <a:p>
                      <a:r>
                        <a:rPr lang="en-US" sz="2200" b="0" kern="1200" dirty="0">
                          <a:solidFill>
                            <a:schemeClr val="tx1"/>
                          </a:solidFill>
                          <a:latin typeface="Palatino Linotype" panose="02040502050505030304" pitchFamily="18" charset="0"/>
                          <a:ea typeface="+mn-ea"/>
                          <a:cs typeface="+mn-cs"/>
                        </a:rPr>
                        <a:t>Advancement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322343068"/>
                  </a:ext>
                </a:extLst>
              </a:tr>
              <a:tr h="370840">
                <a:tc>
                  <a:txBody>
                    <a:bodyPr/>
                    <a:lstStyle/>
                    <a:p>
                      <a:r>
                        <a:rPr lang="en-US" sz="2200" b="0" dirty="0">
                          <a:solidFill>
                            <a:schemeClr val="bg1">
                              <a:lumMod val="85000"/>
                            </a:schemeClr>
                          </a:solidFill>
                          <a:latin typeface="Palatino Linotype" panose="02040502050505030304" pitchFamily="18" charset="0"/>
                        </a:rPr>
                        <a:t>Riches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35314836"/>
                  </a:ext>
                </a:extLst>
              </a:tr>
              <a:tr h="370840">
                <a:tc>
                  <a:txBody>
                    <a:bodyPr/>
                    <a:lstStyle/>
                    <a:p>
                      <a:r>
                        <a:rPr lang="en-US" sz="2200" b="0" dirty="0">
                          <a:solidFill>
                            <a:schemeClr val="bg1">
                              <a:lumMod val="85000"/>
                            </a:schemeClr>
                          </a:solidFill>
                          <a:latin typeface="Palatino Linotype" panose="02040502050505030304" pitchFamily="18" charset="0"/>
                        </a:rPr>
                        <a:t>Life in general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469064242"/>
                  </a:ext>
                </a:extLst>
              </a:tr>
            </a:tbl>
          </a:graphicData>
        </a:graphic>
      </p:graphicFrame>
      <p:pic>
        <p:nvPicPr>
          <p:cNvPr id="7" name="Graphic 6" descr="Checkmark">
            <a:extLst>
              <a:ext uri="{FF2B5EF4-FFF2-40B4-BE49-F238E27FC236}">
                <a16:creationId xmlns:a16="http://schemas.microsoft.com/office/drawing/2014/main" id="{1455137A-A5A0-4A34-A2B7-AFA41E11345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281916" y="1119116"/>
            <a:ext cx="481084" cy="481084"/>
          </a:xfrm>
          <a:prstGeom prst="rect">
            <a:avLst/>
          </a:prstGeom>
        </p:spPr>
      </p:pic>
      <p:pic>
        <p:nvPicPr>
          <p:cNvPr id="8" name="Graphic 7" descr="Checkmark">
            <a:extLst>
              <a:ext uri="{FF2B5EF4-FFF2-40B4-BE49-F238E27FC236}">
                <a16:creationId xmlns:a16="http://schemas.microsoft.com/office/drawing/2014/main" id="{9A28E990-FDE8-4C10-B85F-BB3E6CE2BE6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281916" y="1654976"/>
            <a:ext cx="481084" cy="481084"/>
          </a:xfrm>
          <a:prstGeom prst="rect">
            <a:avLst/>
          </a:prstGeom>
        </p:spPr>
      </p:pic>
      <p:pic>
        <p:nvPicPr>
          <p:cNvPr id="9" name="Graphic 8" descr="Checkmark">
            <a:extLst>
              <a:ext uri="{FF2B5EF4-FFF2-40B4-BE49-F238E27FC236}">
                <a16:creationId xmlns:a16="http://schemas.microsoft.com/office/drawing/2014/main" id="{A1EF5B11-D575-4CA2-B73B-F95799A865C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281916" y="2159944"/>
            <a:ext cx="481084" cy="481084"/>
          </a:xfrm>
          <a:prstGeom prst="rect">
            <a:avLst/>
          </a:prstGeom>
        </p:spPr>
      </p:pic>
      <p:pic>
        <p:nvPicPr>
          <p:cNvPr id="10" name="Graphic 9" descr="Checkmark">
            <a:extLst>
              <a:ext uri="{FF2B5EF4-FFF2-40B4-BE49-F238E27FC236}">
                <a16:creationId xmlns:a16="http://schemas.microsoft.com/office/drawing/2014/main" id="{0793295C-405C-4582-A50B-B856D592668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281916" y="2719316"/>
            <a:ext cx="481084" cy="481084"/>
          </a:xfrm>
          <a:prstGeom prst="rect">
            <a:avLst/>
          </a:prstGeom>
        </p:spPr>
      </p:pic>
      <p:pic>
        <p:nvPicPr>
          <p:cNvPr id="11" name="Graphic 10" descr="Checkmark">
            <a:extLst>
              <a:ext uri="{FF2B5EF4-FFF2-40B4-BE49-F238E27FC236}">
                <a16:creationId xmlns:a16="http://schemas.microsoft.com/office/drawing/2014/main" id="{7560AB2C-96DD-4E1F-B32D-7655496C1E5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281916" y="3252716"/>
            <a:ext cx="481084" cy="481084"/>
          </a:xfrm>
          <a:prstGeom prst="rect">
            <a:avLst/>
          </a:prstGeom>
        </p:spPr>
      </p:pic>
    </p:spTree>
    <p:extLst>
      <p:ext uri="{BB962C8B-B14F-4D97-AF65-F5344CB8AC3E}">
        <p14:creationId xmlns:p14="http://schemas.microsoft.com/office/powerpoint/2010/main" val="1556828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fade">
                                      <p:cBhvr>
                                        <p:cTn id="24" dur="500"/>
                                        <p:tgtEl>
                                          <p:spTgt spid="3">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4EDF0B-DCC1-42B1-A3D0-09493AE781D2}"/>
              </a:ext>
            </a:extLst>
          </p:cNvPr>
          <p:cNvSpPr>
            <a:spLocks noGrp="1"/>
          </p:cNvSpPr>
          <p:nvPr>
            <p:ph idx="1"/>
          </p:nvPr>
        </p:nvSpPr>
        <p:spPr>
          <a:xfrm>
            <a:off x="381000" y="609600"/>
            <a:ext cx="6699504" cy="4632960"/>
          </a:xfrm>
        </p:spPr>
        <p:txBody>
          <a:bodyPr>
            <a:normAutofit/>
          </a:bodyPr>
          <a:lstStyle/>
          <a:p>
            <a:pPr marL="0" indent="0">
              <a:buNone/>
            </a:pPr>
            <a:r>
              <a:rPr lang="en-US" sz="2200" dirty="0" err="1"/>
              <a:t>Ecc</a:t>
            </a:r>
            <a:r>
              <a:rPr lang="en-US" sz="2200" dirty="0"/>
              <a:t> 5:10-12:</a:t>
            </a:r>
          </a:p>
          <a:p>
            <a:pPr marL="0" indent="0">
              <a:buNone/>
            </a:pPr>
            <a:r>
              <a:rPr lang="en-US" sz="2200" b="1" baseline="30000" dirty="0"/>
              <a:t>10 </a:t>
            </a:r>
            <a:r>
              <a:rPr lang="en-US" sz="2200" dirty="0"/>
              <a:t>Whoever loves money never has enough;</a:t>
            </a:r>
            <a:br>
              <a:rPr lang="en-US" sz="2200" dirty="0"/>
            </a:br>
            <a:r>
              <a:rPr lang="en-US" sz="2200" dirty="0"/>
              <a:t>    whoever loves wealth is never satisfied with their income. This too is meaningless.</a:t>
            </a:r>
          </a:p>
          <a:p>
            <a:pPr marL="0" indent="0">
              <a:buNone/>
            </a:pPr>
            <a:r>
              <a:rPr lang="en-US" sz="2200" b="1" baseline="30000" dirty="0"/>
              <a:t>11 </a:t>
            </a:r>
            <a:r>
              <a:rPr lang="en-US" sz="2200" dirty="0"/>
              <a:t>As goods increase,</a:t>
            </a:r>
            <a:br>
              <a:rPr lang="en-US" sz="2200" dirty="0"/>
            </a:br>
            <a:r>
              <a:rPr lang="en-US" sz="2200" dirty="0"/>
              <a:t>    so do those who consume them.</a:t>
            </a:r>
            <a:br>
              <a:rPr lang="en-US" sz="2200" dirty="0"/>
            </a:br>
            <a:r>
              <a:rPr lang="en-US" sz="2200" dirty="0"/>
              <a:t>And what benefit are they to the owners</a:t>
            </a:r>
            <a:br>
              <a:rPr lang="en-US" sz="2200" dirty="0"/>
            </a:br>
            <a:r>
              <a:rPr lang="en-US" sz="2200" dirty="0"/>
              <a:t>    except to feast their eyes on them?</a:t>
            </a:r>
          </a:p>
          <a:p>
            <a:pPr marL="0" indent="0">
              <a:buNone/>
            </a:pPr>
            <a:r>
              <a:rPr lang="en-US" sz="2200" b="1" baseline="30000" dirty="0"/>
              <a:t>12 </a:t>
            </a:r>
            <a:r>
              <a:rPr lang="en-US" sz="2200" dirty="0"/>
              <a:t>The sleep of a laborer is sweet,</a:t>
            </a:r>
            <a:br>
              <a:rPr lang="en-US" sz="2200" dirty="0"/>
            </a:br>
            <a:r>
              <a:rPr lang="en-US" sz="2200" dirty="0"/>
              <a:t>    whether they eat little or much,</a:t>
            </a:r>
            <a:br>
              <a:rPr lang="en-US" sz="2200" dirty="0"/>
            </a:br>
            <a:r>
              <a:rPr lang="en-US" sz="2200" dirty="0"/>
              <a:t>but as for the rich, their abundance</a:t>
            </a:r>
            <a:br>
              <a:rPr lang="en-US" sz="2200" dirty="0"/>
            </a:br>
            <a:r>
              <a:rPr lang="en-US" sz="2200" dirty="0"/>
              <a:t>    permits them no sleep.</a:t>
            </a:r>
          </a:p>
        </p:txBody>
      </p:sp>
      <p:graphicFrame>
        <p:nvGraphicFramePr>
          <p:cNvPr id="6" name="Table 5">
            <a:extLst>
              <a:ext uri="{FF2B5EF4-FFF2-40B4-BE49-F238E27FC236}">
                <a16:creationId xmlns:a16="http://schemas.microsoft.com/office/drawing/2014/main" id="{0B1E1341-F6B0-4EC2-9071-DFDB586E5C56}"/>
              </a:ext>
            </a:extLst>
          </p:cNvPr>
          <p:cNvGraphicFramePr>
            <a:graphicFrameLocks noGrp="1"/>
          </p:cNvGraphicFramePr>
          <p:nvPr>
            <p:extLst>
              <p:ext uri="{D42A27DB-BD31-4B8C-83A1-F6EECF244321}">
                <p14:modId xmlns:p14="http://schemas.microsoft.com/office/powerpoint/2010/main" val="3819382876"/>
              </p:ext>
            </p:extLst>
          </p:nvPr>
        </p:nvGraphicFramePr>
        <p:xfrm>
          <a:off x="5715000" y="2286000"/>
          <a:ext cx="3048000" cy="3627120"/>
        </p:xfrm>
        <a:graphic>
          <a:graphicData uri="http://schemas.openxmlformats.org/drawingml/2006/table">
            <a:tbl>
              <a:tblPr firstRow="1" bandRow="1">
                <a:tableStyleId>{5C22544A-7EE6-4342-B048-85BDC9FD1C3A}</a:tableStyleId>
              </a:tblPr>
              <a:tblGrid>
                <a:gridCol w="2517915">
                  <a:extLst>
                    <a:ext uri="{9D8B030D-6E8A-4147-A177-3AD203B41FA5}">
                      <a16:colId xmlns:a16="http://schemas.microsoft.com/office/drawing/2014/main" val="844803843"/>
                    </a:ext>
                  </a:extLst>
                </a:gridCol>
                <a:gridCol w="530085">
                  <a:extLst>
                    <a:ext uri="{9D8B030D-6E8A-4147-A177-3AD203B41FA5}">
                      <a16:colId xmlns:a16="http://schemas.microsoft.com/office/drawing/2014/main" val="1134079801"/>
                    </a:ext>
                  </a:extLst>
                </a:gridCol>
              </a:tblGrid>
              <a:tr h="243840">
                <a:tc>
                  <a:txBody>
                    <a:bodyPr/>
                    <a:lstStyle/>
                    <a:p>
                      <a:r>
                        <a:rPr lang="en-US" sz="2200" b="0" dirty="0">
                          <a:solidFill>
                            <a:schemeClr val="tx1"/>
                          </a:solidFill>
                          <a:latin typeface="Palatino Linotype" panose="02040502050505030304" pitchFamily="18" charset="0"/>
                        </a:rPr>
                        <a:t>Wisdom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44979698"/>
                  </a:ext>
                </a:extLst>
              </a:tr>
              <a:tr h="370840">
                <a:tc>
                  <a:txBody>
                    <a:bodyPr/>
                    <a:lstStyle/>
                    <a:p>
                      <a:r>
                        <a:rPr lang="en-US" sz="2200" b="0" kern="1200" dirty="0">
                          <a:solidFill>
                            <a:schemeClr val="tx1"/>
                          </a:solidFill>
                          <a:latin typeface="Palatino Linotype" panose="02040502050505030304" pitchFamily="18" charset="0"/>
                          <a:ea typeface="+mn-ea"/>
                          <a:cs typeface="+mn-cs"/>
                        </a:rPr>
                        <a:t>Pleasure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36073073"/>
                  </a:ext>
                </a:extLst>
              </a:tr>
              <a:tr h="370840">
                <a:tc>
                  <a:txBody>
                    <a:bodyPr/>
                    <a:lstStyle/>
                    <a:p>
                      <a:r>
                        <a:rPr lang="en-US" sz="2200" b="0" kern="1200" dirty="0">
                          <a:solidFill>
                            <a:schemeClr val="tx1"/>
                          </a:solidFill>
                          <a:latin typeface="Palatino Linotype" panose="02040502050505030304" pitchFamily="18" charset="0"/>
                          <a:ea typeface="+mn-ea"/>
                          <a:cs typeface="+mn-cs"/>
                        </a:rPr>
                        <a:t>Great projects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41446793"/>
                  </a:ext>
                </a:extLst>
              </a:tr>
              <a:tr h="370840">
                <a:tc>
                  <a:txBody>
                    <a:bodyPr/>
                    <a:lstStyle/>
                    <a:p>
                      <a:r>
                        <a:rPr lang="en-US" sz="2200" b="0" kern="1200" dirty="0">
                          <a:solidFill>
                            <a:schemeClr val="tx1"/>
                          </a:solidFill>
                          <a:latin typeface="Palatino Linotype" panose="02040502050505030304" pitchFamily="18" charset="0"/>
                          <a:ea typeface="+mn-ea"/>
                          <a:cs typeface="+mn-cs"/>
                        </a:rPr>
                        <a:t>Work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35942984"/>
                  </a:ext>
                </a:extLst>
              </a:tr>
              <a:tr h="370840">
                <a:tc>
                  <a:txBody>
                    <a:bodyPr/>
                    <a:lstStyle/>
                    <a:p>
                      <a:r>
                        <a:rPr lang="en-US" sz="2200" b="0" kern="1200" dirty="0">
                          <a:solidFill>
                            <a:schemeClr val="tx1"/>
                          </a:solidFill>
                          <a:latin typeface="Palatino Linotype" panose="02040502050505030304" pitchFamily="18" charset="0"/>
                          <a:ea typeface="+mn-ea"/>
                          <a:cs typeface="+mn-cs"/>
                        </a:rPr>
                        <a:t>Advancement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322343068"/>
                  </a:ext>
                </a:extLst>
              </a:tr>
              <a:tr h="370840">
                <a:tc>
                  <a:txBody>
                    <a:bodyPr/>
                    <a:lstStyle/>
                    <a:p>
                      <a:r>
                        <a:rPr lang="en-US" sz="2200" b="0" kern="1200" dirty="0">
                          <a:solidFill>
                            <a:schemeClr val="tx1"/>
                          </a:solidFill>
                          <a:latin typeface="Palatino Linotype" panose="02040502050505030304" pitchFamily="18" charset="0"/>
                          <a:ea typeface="+mn-ea"/>
                          <a:cs typeface="+mn-cs"/>
                        </a:rPr>
                        <a:t>Riches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35314836"/>
                  </a:ext>
                </a:extLst>
              </a:tr>
              <a:tr h="370840">
                <a:tc>
                  <a:txBody>
                    <a:bodyPr/>
                    <a:lstStyle/>
                    <a:p>
                      <a:r>
                        <a:rPr lang="en-US" sz="2200" b="0" dirty="0">
                          <a:solidFill>
                            <a:schemeClr val="bg1">
                              <a:lumMod val="85000"/>
                            </a:schemeClr>
                          </a:solidFill>
                          <a:latin typeface="Palatino Linotype" panose="02040502050505030304" pitchFamily="18" charset="0"/>
                        </a:rPr>
                        <a:t>Life in general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469064242"/>
                  </a:ext>
                </a:extLst>
              </a:tr>
            </a:tbl>
          </a:graphicData>
        </a:graphic>
      </p:graphicFrame>
      <p:pic>
        <p:nvPicPr>
          <p:cNvPr id="7" name="Graphic 6" descr="Checkmark">
            <a:extLst>
              <a:ext uri="{FF2B5EF4-FFF2-40B4-BE49-F238E27FC236}">
                <a16:creationId xmlns:a16="http://schemas.microsoft.com/office/drawing/2014/main" id="{A5D3CBA5-1136-433E-93AD-EBF59DC38E9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281916" y="2262116"/>
            <a:ext cx="481084" cy="481084"/>
          </a:xfrm>
          <a:prstGeom prst="rect">
            <a:avLst/>
          </a:prstGeom>
        </p:spPr>
      </p:pic>
      <p:pic>
        <p:nvPicPr>
          <p:cNvPr id="8" name="Graphic 7" descr="Checkmark">
            <a:extLst>
              <a:ext uri="{FF2B5EF4-FFF2-40B4-BE49-F238E27FC236}">
                <a16:creationId xmlns:a16="http://schemas.microsoft.com/office/drawing/2014/main" id="{CB0E2194-6C8F-4910-94F2-84F2C1EAC1C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281916" y="2797976"/>
            <a:ext cx="481084" cy="481084"/>
          </a:xfrm>
          <a:prstGeom prst="rect">
            <a:avLst/>
          </a:prstGeom>
        </p:spPr>
      </p:pic>
      <p:pic>
        <p:nvPicPr>
          <p:cNvPr id="9" name="Graphic 8" descr="Checkmark">
            <a:extLst>
              <a:ext uri="{FF2B5EF4-FFF2-40B4-BE49-F238E27FC236}">
                <a16:creationId xmlns:a16="http://schemas.microsoft.com/office/drawing/2014/main" id="{9024B535-6476-4979-9264-3B4D814024A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281916" y="3302944"/>
            <a:ext cx="481084" cy="481084"/>
          </a:xfrm>
          <a:prstGeom prst="rect">
            <a:avLst/>
          </a:prstGeom>
        </p:spPr>
      </p:pic>
      <p:pic>
        <p:nvPicPr>
          <p:cNvPr id="10" name="Graphic 9" descr="Checkmark">
            <a:extLst>
              <a:ext uri="{FF2B5EF4-FFF2-40B4-BE49-F238E27FC236}">
                <a16:creationId xmlns:a16="http://schemas.microsoft.com/office/drawing/2014/main" id="{A94BBA24-2C1C-481E-9088-C48717CC1C0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281916" y="3862316"/>
            <a:ext cx="481084" cy="481084"/>
          </a:xfrm>
          <a:prstGeom prst="rect">
            <a:avLst/>
          </a:prstGeom>
        </p:spPr>
      </p:pic>
      <p:pic>
        <p:nvPicPr>
          <p:cNvPr id="11" name="Graphic 10" descr="Checkmark">
            <a:extLst>
              <a:ext uri="{FF2B5EF4-FFF2-40B4-BE49-F238E27FC236}">
                <a16:creationId xmlns:a16="http://schemas.microsoft.com/office/drawing/2014/main" id="{7AC4C50E-BC38-4EF1-B5E6-9A38F80494D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281916" y="4395716"/>
            <a:ext cx="481084" cy="481084"/>
          </a:xfrm>
          <a:prstGeom prst="rect">
            <a:avLst/>
          </a:prstGeom>
        </p:spPr>
      </p:pic>
      <p:pic>
        <p:nvPicPr>
          <p:cNvPr id="12" name="Graphic 11" descr="Checkmark">
            <a:extLst>
              <a:ext uri="{FF2B5EF4-FFF2-40B4-BE49-F238E27FC236}">
                <a16:creationId xmlns:a16="http://schemas.microsoft.com/office/drawing/2014/main" id="{1542820D-619F-4227-A54E-9E30DF12D0A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281916" y="4929116"/>
            <a:ext cx="481084" cy="481084"/>
          </a:xfrm>
          <a:prstGeom prst="rect">
            <a:avLst/>
          </a:prstGeom>
        </p:spPr>
      </p:pic>
    </p:spTree>
    <p:extLst>
      <p:ext uri="{BB962C8B-B14F-4D97-AF65-F5344CB8AC3E}">
        <p14:creationId xmlns:p14="http://schemas.microsoft.com/office/powerpoint/2010/main" val="3824853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par>
                                <p:cTn id="17" presetID="10"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500"/>
                                        <p:tgtEl>
                                          <p:spTgt spid="3">
                                            <p:txEl>
                                              <p:pRg st="1" end="1"/>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500"/>
                                        <p:tgtEl>
                                          <p:spTgt spid="3">
                                            <p:txEl>
                                              <p:pRg st="3" end="3"/>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0" end="0"/>
                                            </p:txEl>
                                          </p:spTgt>
                                        </p:tgtEl>
                                        <p:attrNameLst>
                                          <p:attrName>style.visibility</p:attrName>
                                        </p:attrNameLst>
                                      </p:cBhvr>
                                      <p:to>
                                        <p:strVal val="visible"/>
                                      </p:to>
                                    </p:set>
                                    <p:animEffect transition="in" filter="fade">
                                      <p:cBhvr>
                                        <p:cTn id="33" dur="500"/>
                                        <p:tgtEl>
                                          <p:spTgt spid="3">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04F2D8-091C-405A-9F19-3C2CB63D07D1}"/>
              </a:ext>
            </a:extLst>
          </p:cNvPr>
          <p:cNvSpPr>
            <a:spLocks noGrp="1"/>
          </p:cNvSpPr>
          <p:nvPr>
            <p:ph idx="1"/>
          </p:nvPr>
        </p:nvSpPr>
        <p:spPr>
          <a:xfrm>
            <a:off x="228600" y="990600"/>
            <a:ext cx="5410200" cy="4343400"/>
          </a:xfrm>
        </p:spPr>
        <p:txBody>
          <a:bodyPr>
            <a:noAutofit/>
          </a:bodyPr>
          <a:lstStyle/>
          <a:p>
            <a:pPr marL="0" indent="0">
              <a:buNone/>
            </a:pPr>
            <a:r>
              <a:rPr lang="en-US" sz="2200" dirty="0" err="1"/>
              <a:t>Ecc</a:t>
            </a:r>
            <a:r>
              <a:rPr lang="en-US" sz="2200" dirty="0"/>
              <a:t> 6:3-12  </a:t>
            </a:r>
            <a:r>
              <a:rPr lang="en-US" sz="2200" b="1" baseline="30000" dirty="0"/>
              <a:t>3</a:t>
            </a:r>
            <a:r>
              <a:rPr lang="en-US" sz="2200" dirty="0"/>
              <a:t>A man may have a hundred children and live many years; yet no matter how long he lives, if he cannot enjoy his prosperity and does not receive proper burial, I say that a stillborn child is better off than he. </a:t>
            </a:r>
            <a:r>
              <a:rPr lang="en-US" sz="2200" b="1" baseline="30000" dirty="0"/>
              <a:t>4 </a:t>
            </a:r>
            <a:r>
              <a:rPr lang="en-US" sz="2200" dirty="0"/>
              <a:t>It comes without meaning, it departs in darkness, and in darkness its name is shrouded. </a:t>
            </a:r>
            <a:r>
              <a:rPr lang="en-US" sz="2200" b="1" baseline="30000" dirty="0"/>
              <a:t>5 </a:t>
            </a:r>
            <a:r>
              <a:rPr lang="en-US" sz="2200" dirty="0"/>
              <a:t>Though it never saw the sun or knew anything, it has more rest than does that man— </a:t>
            </a:r>
            <a:r>
              <a:rPr lang="en-US" sz="2200" b="1" baseline="30000" dirty="0"/>
              <a:t>6 </a:t>
            </a:r>
            <a:r>
              <a:rPr lang="en-US" sz="2200" dirty="0"/>
              <a:t>even if he lives a thousand years twice over but fails to enjoy his prosperity. Do not all go to the same place?</a:t>
            </a:r>
          </a:p>
        </p:txBody>
      </p:sp>
      <p:graphicFrame>
        <p:nvGraphicFramePr>
          <p:cNvPr id="6" name="Table 5">
            <a:extLst>
              <a:ext uri="{FF2B5EF4-FFF2-40B4-BE49-F238E27FC236}">
                <a16:creationId xmlns:a16="http://schemas.microsoft.com/office/drawing/2014/main" id="{8A281588-D49B-4C7F-812B-31A35DE0384F}"/>
              </a:ext>
            </a:extLst>
          </p:cNvPr>
          <p:cNvGraphicFramePr>
            <a:graphicFrameLocks noGrp="1"/>
          </p:cNvGraphicFramePr>
          <p:nvPr>
            <p:extLst>
              <p:ext uri="{D42A27DB-BD31-4B8C-83A1-F6EECF244321}">
                <p14:modId xmlns:p14="http://schemas.microsoft.com/office/powerpoint/2010/main" val="4170993485"/>
              </p:ext>
            </p:extLst>
          </p:nvPr>
        </p:nvGraphicFramePr>
        <p:xfrm>
          <a:off x="5867400" y="1447800"/>
          <a:ext cx="3048000" cy="3627120"/>
        </p:xfrm>
        <a:graphic>
          <a:graphicData uri="http://schemas.openxmlformats.org/drawingml/2006/table">
            <a:tbl>
              <a:tblPr firstRow="1" bandRow="1">
                <a:tableStyleId>{5C22544A-7EE6-4342-B048-85BDC9FD1C3A}</a:tableStyleId>
              </a:tblPr>
              <a:tblGrid>
                <a:gridCol w="2517915">
                  <a:extLst>
                    <a:ext uri="{9D8B030D-6E8A-4147-A177-3AD203B41FA5}">
                      <a16:colId xmlns:a16="http://schemas.microsoft.com/office/drawing/2014/main" val="844803843"/>
                    </a:ext>
                  </a:extLst>
                </a:gridCol>
                <a:gridCol w="530085">
                  <a:extLst>
                    <a:ext uri="{9D8B030D-6E8A-4147-A177-3AD203B41FA5}">
                      <a16:colId xmlns:a16="http://schemas.microsoft.com/office/drawing/2014/main" val="1134079801"/>
                    </a:ext>
                  </a:extLst>
                </a:gridCol>
              </a:tblGrid>
              <a:tr h="243840">
                <a:tc>
                  <a:txBody>
                    <a:bodyPr/>
                    <a:lstStyle/>
                    <a:p>
                      <a:r>
                        <a:rPr lang="en-US" sz="2200" b="0" dirty="0">
                          <a:solidFill>
                            <a:schemeClr val="tx1"/>
                          </a:solidFill>
                          <a:latin typeface="Palatino Linotype" panose="02040502050505030304" pitchFamily="18" charset="0"/>
                        </a:rPr>
                        <a:t>Wisdom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44979698"/>
                  </a:ext>
                </a:extLst>
              </a:tr>
              <a:tr h="370840">
                <a:tc>
                  <a:txBody>
                    <a:bodyPr/>
                    <a:lstStyle/>
                    <a:p>
                      <a:r>
                        <a:rPr lang="en-US" sz="2200" b="0" kern="1200" dirty="0">
                          <a:solidFill>
                            <a:schemeClr val="tx1"/>
                          </a:solidFill>
                          <a:latin typeface="Palatino Linotype" panose="02040502050505030304" pitchFamily="18" charset="0"/>
                          <a:ea typeface="+mn-ea"/>
                          <a:cs typeface="+mn-cs"/>
                        </a:rPr>
                        <a:t>Pleasure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36073073"/>
                  </a:ext>
                </a:extLst>
              </a:tr>
              <a:tr h="370840">
                <a:tc>
                  <a:txBody>
                    <a:bodyPr/>
                    <a:lstStyle/>
                    <a:p>
                      <a:r>
                        <a:rPr lang="en-US" sz="2200" b="0" kern="1200" dirty="0">
                          <a:solidFill>
                            <a:schemeClr val="tx1"/>
                          </a:solidFill>
                          <a:latin typeface="Palatino Linotype" panose="02040502050505030304" pitchFamily="18" charset="0"/>
                          <a:ea typeface="+mn-ea"/>
                          <a:cs typeface="+mn-cs"/>
                        </a:rPr>
                        <a:t>Great projects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41446793"/>
                  </a:ext>
                </a:extLst>
              </a:tr>
              <a:tr h="370840">
                <a:tc>
                  <a:txBody>
                    <a:bodyPr/>
                    <a:lstStyle/>
                    <a:p>
                      <a:r>
                        <a:rPr lang="en-US" sz="2200" b="0" kern="1200" dirty="0">
                          <a:solidFill>
                            <a:schemeClr val="tx1"/>
                          </a:solidFill>
                          <a:latin typeface="Palatino Linotype" panose="02040502050505030304" pitchFamily="18" charset="0"/>
                          <a:ea typeface="+mn-ea"/>
                          <a:cs typeface="+mn-cs"/>
                        </a:rPr>
                        <a:t>Work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35942984"/>
                  </a:ext>
                </a:extLst>
              </a:tr>
              <a:tr h="370840">
                <a:tc>
                  <a:txBody>
                    <a:bodyPr/>
                    <a:lstStyle/>
                    <a:p>
                      <a:r>
                        <a:rPr lang="en-US" sz="2200" b="0" kern="1200" dirty="0">
                          <a:solidFill>
                            <a:schemeClr val="tx1"/>
                          </a:solidFill>
                          <a:latin typeface="Palatino Linotype" panose="02040502050505030304" pitchFamily="18" charset="0"/>
                          <a:ea typeface="+mn-ea"/>
                          <a:cs typeface="+mn-cs"/>
                        </a:rPr>
                        <a:t>Advancement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322343068"/>
                  </a:ext>
                </a:extLst>
              </a:tr>
              <a:tr h="370840">
                <a:tc>
                  <a:txBody>
                    <a:bodyPr/>
                    <a:lstStyle/>
                    <a:p>
                      <a:r>
                        <a:rPr lang="en-US" sz="2200" b="0" kern="1200" dirty="0">
                          <a:solidFill>
                            <a:schemeClr val="tx1"/>
                          </a:solidFill>
                          <a:latin typeface="Palatino Linotype" panose="02040502050505030304" pitchFamily="18" charset="0"/>
                          <a:ea typeface="+mn-ea"/>
                          <a:cs typeface="+mn-cs"/>
                        </a:rPr>
                        <a:t>Riches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35314836"/>
                  </a:ext>
                </a:extLst>
              </a:tr>
              <a:tr h="370840">
                <a:tc>
                  <a:txBody>
                    <a:bodyPr/>
                    <a:lstStyle/>
                    <a:p>
                      <a:r>
                        <a:rPr lang="en-US" sz="2200" b="0" kern="1200" dirty="0">
                          <a:solidFill>
                            <a:schemeClr val="tx1"/>
                          </a:solidFill>
                          <a:latin typeface="Palatino Linotype" panose="02040502050505030304" pitchFamily="18" charset="0"/>
                          <a:ea typeface="+mn-ea"/>
                          <a:cs typeface="+mn-cs"/>
                        </a:rPr>
                        <a:t>Life</a:t>
                      </a:r>
                      <a:r>
                        <a:rPr lang="en-US" sz="2200" b="0" dirty="0">
                          <a:solidFill>
                            <a:schemeClr val="bg1">
                              <a:lumMod val="85000"/>
                            </a:schemeClr>
                          </a:solidFill>
                          <a:latin typeface="Palatino Linotype" panose="02040502050505030304" pitchFamily="18" charset="0"/>
                        </a:rPr>
                        <a:t> </a:t>
                      </a:r>
                      <a:r>
                        <a:rPr lang="en-US" sz="2200" b="0" kern="1200" dirty="0">
                          <a:solidFill>
                            <a:schemeClr val="tx1"/>
                          </a:solidFill>
                          <a:latin typeface="Palatino Linotype" panose="02040502050505030304" pitchFamily="18" charset="0"/>
                          <a:ea typeface="+mn-ea"/>
                          <a:cs typeface="+mn-cs"/>
                        </a:rPr>
                        <a:t>in</a:t>
                      </a:r>
                      <a:r>
                        <a:rPr lang="en-US" sz="2200" b="0" dirty="0">
                          <a:solidFill>
                            <a:schemeClr val="bg1">
                              <a:lumMod val="85000"/>
                            </a:schemeClr>
                          </a:solidFill>
                          <a:latin typeface="Palatino Linotype" panose="02040502050505030304" pitchFamily="18" charset="0"/>
                        </a:rPr>
                        <a:t> </a:t>
                      </a:r>
                      <a:r>
                        <a:rPr lang="en-US" sz="2200" b="0" kern="1200" dirty="0">
                          <a:solidFill>
                            <a:schemeClr val="tx1"/>
                          </a:solidFill>
                          <a:latin typeface="Palatino Linotype" panose="02040502050505030304" pitchFamily="18" charset="0"/>
                          <a:ea typeface="+mn-ea"/>
                          <a:cs typeface="+mn-cs"/>
                        </a:rPr>
                        <a:t>general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469064242"/>
                  </a:ext>
                </a:extLst>
              </a:tr>
            </a:tbl>
          </a:graphicData>
        </a:graphic>
      </p:graphicFrame>
      <p:pic>
        <p:nvPicPr>
          <p:cNvPr id="7" name="Graphic 6" descr="Checkmark">
            <a:extLst>
              <a:ext uri="{FF2B5EF4-FFF2-40B4-BE49-F238E27FC236}">
                <a16:creationId xmlns:a16="http://schemas.microsoft.com/office/drawing/2014/main" id="{B1BB4A35-C896-4D81-A4EF-3591D687FEC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434316" y="1423916"/>
            <a:ext cx="481084" cy="481084"/>
          </a:xfrm>
          <a:prstGeom prst="rect">
            <a:avLst/>
          </a:prstGeom>
        </p:spPr>
      </p:pic>
      <p:pic>
        <p:nvPicPr>
          <p:cNvPr id="8" name="Graphic 7" descr="Checkmark">
            <a:extLst>
              <a:ext uri="{FF2B5EF4-FFF2-40B4-BE49-F238E27FC236}">
                <a16:creationId xmlns:a16="http://schemas.microsoft.com/office/drawing/2014/main" id="{36324699-D34E-47A2-9185-1C883760667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434316" y="1959776"/>
            <a:ext cx="481084" cy="481084"/>
          </a:xfrm>
          <a:prstGeom prst="rect">
            <a:avLst/>
          </a:prstGeom>
        </p:spPr>
      </p:pic>
      <p:pic>
        <p:nvPicPr>
          <p:cNvPr id="9" name="Graphic 8" descr="Checkmark">
            <a:extLst>
              <a:ext uri="{FF2B5EF4-FFF2-40B4-BE49-F238E27FC236}">
                <a16:creationId xmlns:a16="http://schemas.microsoft.com/office/drawing/2014/main" id="{94AE0A7C-C072-4A8A-BA8A-410759CAC4C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434316" y="2464744"/>
            <a:ext cx="481084" cy="481084"/>
          </a:xfrm>
          <a:prstGeom prst="rect">
            <a:avLst/>
          </a:prstGeom>
        </p:spPr>
      </p:pic>
      <p:pic>
        <p:nvPicPr>
          <p:cNvPr id="10" name="Graphic 9" descr="Checkmark">
            <a:extLst>
              <a:ext uri="{FF2B5EF4-FFF2-40B4-BE49-F238E27FC236}">
                <a16:creationId xmlns:a16="http://schemas.microsoft.com/office/drawing/2014/main" id="{69D26B37-47F9-4B48-A5BD-F6D155B36B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434316" y="3024116"/>
            <a:ext cx="481084" cy="481084"/>
          </a:xfrm>
          <a:prstGeom prst="rect">
            <a:avLst/>
          </a:prstGeom>
        </p:spPr>
      </p:pic>
      <p:pic>
        <p:nvPicPr>
          <p:cNvPr id="11" name="Graphic 10" descr="Checkmark">
            <a:extLst>
              <a:ext uri="{FF2B5EF4-FFF2-40B4-BE49-F238E27FC236}">
                <a16:creationId xmlns:a16="http://schemas.microsoft.com/office/drawing/2014/main" id="{7098E59A-45BC-4823-B9AD-9737CA04DF2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434316" y="3557516"/>
            <a:ext cx="481084" cy="481084"/>
          </a:xfrm>
          <a:prstGeom prst="rect">
            <a:avLst/>
          </a:prstGeom>
        </p:spPr>
      </p:pic>
      <p:pic>
        <p:nvPicPr>
          <p:cNvPr id="12" name="Graphic 11" descr="Checkmark">
            <a:extLst>
              <a:ext uri="{FF2B5EF4-FFF2-40B4-BE49-F238E27FC236}">
                <a16:creationId xmlns:a16="http://schemas.microsoft.com/office/drawing/2014/main" id="{02062F2D-C6A4-4FCB-9E7B-5F3154FB65F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434316" y="4090916"/>
            <a:ext cx="481084" cy="481084"/>
          </a:xfrm>
          <a:prstGeom prst="rect">
            <a:avLst/>
          </a:prstGeom>
        </p:spPr>
      </p:pic>
    </p:spTree>
    <p:extLst>
      <p:ext uri="{BB962C8B-B14F-4D97-AF65-F5344CB8AC3E}">
        <p14:creationId xmlns:p14="http://schemas.microsoft.com/office/powerpoint/2010/main" val="2730474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par>
                                <p:cTn id="20" presetID="10" presetClass="entr" presetSubtype="0"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fade">
                                      <p:cBhvr>
                                        <p:cTn id="3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9EF663-0049-4E7A-BA28-4207D9F6E319}"/>
              </a:ext>
            </a:extLst>
          </p:cNvPr>
          <p:cNvSpPr>
            <a:spLocks noGrp="1"/>
          </p:cNvSpPr>
          <p:nvPr>
            <p:ph idx="1"/>
          </p:nvPr>
        </p:nvSpPr>
        <p:spPr>
          <a:xfrm>
            <a:off x="304800" y="228600"/>
            <a:ext cx="7290055" cy="6553200"/>
          </a:xfrm>
        </p:spPr>
        <p:txBody>
          <a:bodyPr>
            <a:noAutofit/>
          </a:bodyPr>
          <a:lstStyle/>
          <a:p>
            <a:pPr marL="0" indent="0">
              <a:buNone/>
            </a:pPr>
            <a:r>
              <a:rPr lang="en-US" sz="2200" b="1" baseline="30000" dirty="0"/>
              <a:t>7 </a:t>
            </a:r>
            <a:r>
              <a:rPr lang="en-US" sz="2200" dirty="0"/>
              <a:t>Everyone’s toil is for their mouth,</a:t>
            </a:r>
            <a:br>
              <a:rPr lang="en-US" sz="2200" dirty="0"/>
            </a:br>
            <a:r>
              <a:rPr lang="en-US" sz="2200" dirty="0"/>
              <a:t>    yet their appetite is never satisfied.</a:t>
            </a:r>
            <a:br>
              <a:rPr lang="en-US" sz="2200" dirty="0"/>
            </a:br>
            <a:r>
              <a:rPr lang="en-US" sz="2200" b="1" baseline="30000" dirty="0"/>
              <a:t>8 </a:t>
            </a:r>
            <a:r>
              <a:rPr lang="en-US" sz="2200" dirty="0"/>
              <a:t>What advantage have the wise over fools?</a:t>
            </a:r>
            <a:br>
              <a:rPr lang="en-US" sz="2200" dirty="0"/>
            </a:br>
            <a:r>
              <a:rPr lang="en-US" sz="2200" dirty="0"/>
              <a:t>What do the poor gain</a:t>
            </a:r>
            <a:br>
              <a:rPr lang="en-US" sz="2200" dirty="0"/>
            </a:br>
            <a:r>
              <a:rPr lang="en-US" sz="2200" dirty="0"/>
              <a:t>    by knowing how to conduct themselves before others?</a:t>
            </a:r>
            <a:br>
              <a:rPr lang="en-US" sz="2200" dirty="0"/>
            </a:br>
            <a:r>
              <a:rPr lang="en-US" sz="2200" b="1" baseline="30000" dirty="0"/>
              <a:t>9 </a:t>
            </a:r>
            <a:r>
              <a:rPr lang="en-US" sz="2200" dirty="0"/>
              <a:t>Better what the eye sees</a:t>
            </a:r>
            <a:br>
              <a:rPr lang="en-US" sz="2200" dirty="0"/>
            </a:br>
            <a:r>
              <a:rPr lang="en-US" sz="2200" dirty="0"/>
              <a:t>    than the roving of the appetite.</a:t>
            </a:r>
            <a:br>
              <a:rPr lang="en-US" sz="2200" dirty="0"/>
            </a:br>
            <a:r>
              <a:rPr lang="en-US" sz="2200" dirty="0"/>
              <a:t>This too is meaningless,</a:t>
            </a:r>
            <a:br>
              <a:rPr lang="en-US" sz="2200" dirty="0"/>
            </a:br>
            <a:r>
              <a:rPr lang="en-US" sz="2200" dirty="0"/>
              <a:t>    a chasing after the wind.</a:t>
            </a:r>
          </a:p>
          <a:p>
            <a:pPr marL="0" indent="0">
              <a:buNone/>
            </a:pPr>
            <a:r>
              <a:rPr lang="en-US" sz="2200" b="1" baseline="30000" dirty="0"/>
              <a:t>10 </a:t>
            </a:r>
            <a:r>
              <a:rPr lang="en-US" sz="2200" dirty="0"/>
              <a:t>Whatever exists has already been named,</a:t>
            </a:r>
            <a:br>
              <a:rPr lang="en-US" sz="2200" dirty="0"/>
            </a:br>
            <a:r>
              <a:rPr lang="en-US" sz="2200" dirty="0"/>
              <a:t>    and what humanity is has been known;</a:t>
            </a:r>
            <a:br>
              <a:rPr lang="en-US" sz="2200" dirty="0"/>
            </a:br>
            <a:r>
              <a:rPr lang="en-US" sz="2200" dirty="0"/>
              <a:t>no one can contend</a:t>
            </a:r>
            <a:br>
              <a:rPr lang="en-US" sz="2200" dirty="0"/>
            </a:br>
            <a:r>
              <a:rPr lang="en-US" sz="2200" dirty="0"/>
              <a:t>    with someone who is stronger.</a:t>
            </a:r>
            <a:br>
              <a:rPr lang="en-US" sz="2200" dirty="0"/>
            </a:br>
            <a:r>
              <a:rPr lang="en-US" sz="2200" b="1" baseline="30000" dirty="0"/>
              <a:t>11 </a:t>
            </a:r>
            <a:r>
              <a:rPr lang="en-US" sz="2200" dirty="0"/>
              <a:t>The more the words,</a:t>
            </a:r>
            <a:br>
              <a:rPr lang="en-US" sz="2200" dirty="0"/>
            </a:br>
            <a:r>
              <a:rPr lang="en-US" sz="2200" dirty="0"/>
              <a:t>    the less the meaning,</a:t>
            </a:r>
            <a:br>
              <a:rPr lang="en-US" sz="2200" dirty="0"/>
            </a:br>
            <a:r>
              <a:rPr lang="en-US" sz="2200" dirty="0"/>
              <a:t>    and how does that profit anyone?</a:t>
            </a:r>
          </a:p>
          <a:p>
            <a:pPr marL="0" indent="0">
              <a:buNone/>
            </a:pPr>
            <a:r>
              <a:rPr lang="en-US" sz="2200" b="1" baseline="30000" dirty="0"/>
              <a:t>12 </a:t>
            </a:r>
            <a:r>
              <a:rPr lang="en-US" sz="2200" dirty="0"/>
              <a:t>For who knows what is good for a person in life, during the few and meaningless days they pass through like a shadow? Who can tell them what will happen under the sun after they are gone?</a:t>
            </a:r>
          </a:p>
        </p:txBody>
      </p:sp>
      <p:graphicFrame>
        <p:nvGraphicFramePr>
          <p:cNvPr id="11" name="Table 10">
            <a:extLst>
              <a:ext uri="{FF2B5EF4-FFF2-40B4-BE49-F238E27FC236}">
                <a16:creationId xmlns:a16="http://schemas.microsoft.com/office/drawing/2014/main" id="{7777D163-45F1-40BB-885D-8B2BD7CBD729}"/>
              </a:ext>
            </a:extLst>
          </p:cNvPr>
          <p:cNvGraphicFramePr>
            <a:graphicFrameLocks noGrp="1"/>
          </p:cNvGraphicFramePr>
          <p:nvPr>
            <p:extLst>
              <p:ext uri="{D42A27DB-BD31-4B8C-83A1-F6EECF244321}">
                <p14:modId xmlns:p14="http://schemas.microsoft.com/office/powerpoint/2010/main" val="2358116761"/>
              </p:ext>
            </p:extLst>
          </p:nvPr>
        </p:nvGraphicFramePr>
        <p:xfrm>
          <a:off x="5791200" y="1752600"/>
          <a:ext cx="3048000" cy="3627120"/>
        </p:xfrm>
        <a:graphic>
          <a:graphicData uri="http://schemas.openxmlformats.org/drawingml/2006/table">
            <a:tbl>
              <a:tblPr firstRow="1" bandRow="1">
                <a:tableStyleId>{5C22544A-7EE6-4342-B048-85BDC9FD1C3A}</a:tableStyleId>
              </a:tblPr>
              <a:tblGrid>
                <a:gridCol w="2517915">
                  <a:extLst>
                    <a:ext uri="{9D8B030D-6E8A-4147-A177-3AD203B41FA5}">
                      <a16:colId xmlns:a16="http://schemas.microsoft.com/office/drawing/2014/main" val="844803843"/>
                    </a:ext>
                  </a:extLst>
                </a:gridCol>
                <a:gridCol w="530085">
                  <a:extLst>
                    <a:ext uri="{9D8B030D-6E8A-4147-A177-3AD203B41FA5}">
                      <a16:colId xmlns:a16="http://schemas.microsoft.com/office/drawing/2014/main" val="1134079801"/>
                    </a:ext>
                  </a:extLst>
                </a:gridCol>
              </a:tblGrid>
              <a:tr h="243840">
                <a:tc>
                  <a:txBody>
                    <a:bodyPr/>
                    <a:lstStyle/>
                    <a:p>
                      <a:r>
                        <a:rPr lang="en-US" sz="2200" b="0" dirty="0">
                          <a:solidFill>
                            <a:schemeClr val="tx1"/>
                          </a:solidFill>
                          <a:latin typeface="Palatino Linotype" panose="02040502050505030304" pitchFamily="18" charset="0"/>
                        </a:rPr>
                        <a:t>Wisdom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44979698"/>
                  </a:ext>
                </a:extLst>
              </a:tr>
              <a:tr h="370840">
                <a:tc>
                  <a:txBody>
                    <a:bodyPr/>
                    <a:lstStyle/>
                    <a:p>
                      <a:r>
                        <a:rPr lang="en-US" sz="2200" b="0" kern="1200" dirty="0">
                          <a:solidFill>
                            <a:schemeClr val="tx1"/>
                          </a:solidFill>
                          <a:latin typeface="Palatino Linotype" panose="02040502050505030304" pitchFamily="18" charset="0"/>
                          <a:ea typeface="+mn-ea"/>
                          <a:cs typeface="+mn-cs"/>
                        </a:rPr>
                        <a:t>Pleasure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36073073"/>
                  </a:ext>
                </a:extLst>
              </a:tr>
              <a:tr h="370840">
                <a:tc>
                  <a:txBody>
                    <a:bodyPr/>
                    <a:lstStyle/>
                    <a:p>
                      <a:r>
                        <a:rPr lang="en-US" sz="2200" b="0" kern="1200" dirty="0">
                          <a:solidFill>
                            <a:schemeClr val="tx1"/>
                          </a:solidFill>
                          <a:latin typeface="Palatino Linotype" panose="02040502050505030304" pitchFamily="18" charset="0"/>
                          <a:ea typeface="+mn-ea"/>
                          <a:cs typeface="+mn-cs"/>
                        </a:rPr>
                        <a:t>Great projects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41446793"/>
                  </a:ext>
                </a:extLst>
              </a:tr>
              <a:tr h="370840">
                <a:tc>
                  <a:txBody>
                    <a:bodyPr/>
                    <a:lstStyle/>
                    <a:p>
                      <a:r>
                        <a:rPr lang="en-US" sz="2200" b="0" kern="1200" dirty="0">
                          <a:solidFill>
                            <a:schemeClr val="tx1"/>
                          </a:solidFill>
                          <a:latin typeface="Palatino Linotype" panose="02040502050505030304" pitchFamily="18" charset="0"/>
                          <a:ea typeface="+mn-ea"/>
                          <a:cs typeface="+mn-cs"/>
                        </a:rPr>
                        <a:t>Work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35942984"/>
                  </a:ext>
                </a:extLst>
              </a:tr>
              <a:tr h="370840">
                <a:tc>
                  <a:txBody>
                    <a:bodyPr/>
                    <a:lstStyle/>
                    <a:p>
                      <a:r>
                        <a:rPr lang="en-US" sz="2200" b="0" kern="1200" dirty="0">
                          <a:solidFill>
                            <a:schemeClr val="tx1"/>
                          </a:solidFill>
                          <a:latin typeface="Palatino Linotype" panose="02040502050505030304" pitchFamily="18" charset="0"/>
                          <a:ea typeface="+mn-ea"/>
                          <a:cs typeface="+mn-cs"/>
                        </a:rPr>
                        <a:t>Advancement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322343068"/>
                  </a:ext>
                </a:extLst>
              </a:tr>
              <a:tr h="370840">
                <a:tc>
                  <a:txBody>
                    <a:bodyPr/>
                    <a:lstStyle/>
                    <a:p>
                      <a:r>
                        <a:rPr lang="en-US" sz="2200" b="0" kern="1200" dirty="0">
                          <a:solidFill>
                            <a:schemeClr val="tx1"/>
                          </a:solidFill>
                          <a:latin typeface="Palatino Linotype" panose="02040502050505030304" pitchFamily="18" charset="0"/>
                          <a:ea typeface="+mn-ea"/>
                          <a:cs typeface="+mn-cs"/>
                        </a:rPr>
                        <a:t>Riches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35314836"/>
                  </a:ext>
                </a:extLst>
              </a:tr>
              <a:tr h="370840">
                <a:tc>
                  <a:txBody>
                    <a:bodyPr/>
                    <a:lstStyle/>
                    <a:p>
                      <a:r>
                        <a:rPr lang="en-US" sz="2200" b="0" kern="1200" dirty="0">
                          <a:solidFill>
                            <a:schemeClr val="tx1"/>
                          </a:solidFill>
                          <a:latin typeface="Palatino Linotype" panose="02040502050505030304" pitchFamily="18" charset="0"/>
                          <a:ea typeface="+mn-ea"/>
                          <a:cs typeface="+mn-cs"/>
                        </a:rPr>
                        <a:t>Life</a:t>
                      </a:r>
                      <a:r>
                        <a:rPr lang="en-US" sz="2200" b="0" dirty="0">
                          <a:solidFill>
                            <a:schemeClr val="bg1">
                              <a:lumMod val="85000"/>
                            </a:schemeClr>
                          </a:solidFill>
                          <a:latin typeface="Palatino Linotype" panose="02040502050505030304" pitchFamily="18" charset="0"/>
                        </a:rPr>
                        <a:t> </a:t>
                      </a:r>
                      <a:r>
                        <a:rPr lang="en-US" sz="2200" b="0" kern="1200" dirty="0">
                          <a:solidFill>
                            <a:schemeClr val="tx1"/>
                          </a:solidFill>
                          <a:latin typeface="Palatino Linotype" panose="02040502050505030304" pitchFamily="18" charset="0"/>
                          <a:ea typeface="+mn-ea"/>
                          <a:cs typeface="+mn-cs"/>
                        </a:rPr>
                        <a:t>in</a:t>
                      </a:r>
                      <a:r>
                        <a:rPr lang="en-US" sz="2200" b="0" dirty="0">
                          <a:solidFill>
                            <a:schemeClr val="bg1">
                              <a:lumMod val="85000"/>
                            </a:schemeClr>
                          </a:solidFill>
                          <a:latin typeface="Palatino Linotype" panose="02040502050505030304" pitchFamily="18" charset="0"/>
                        </a:rPr>
                        <a:t> </a:t>
                      </a:r>
                      <a:r>
                        <a:rPr lang="en-US" sz="2200" b="0" kern="1200" dirty="0">
                          <a:solidFill>
                            <a:schemeClr val="tx1"/>
                          </a:solidFill>
                          <a:latin typeface="Palatino Linotype" panose="02040502050505030304" pitchFamily="18" charset="0"/>
                          <a:ea typeface="+mn-ea"/>
                          <a:cs typeface="+mn-cs"/>
                        </a:rPr>
                        <a:t>general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469064242"/>
                  </a:ext>
                </a:extLst>
              </a:tr>
            </a:tbl>
          </a:graphicData>
        </a:graphic>
      </p:graphicFrame>
      <p:pic>
        <p:nvPicPr>
          <p:cNvPr id="12" name="Graphic 11" descr="Checkmark">
            <a:extLst>
              <a:ext uri="{FF2B5EF4-FFF2-40B4-BE49-F238E27FC236}">
                <a16:creationId xmlns:a16="http://schemas.microsoft.com/office/drawing/2014/main" id="{65EAC5C2-9816-4E21-B9CE-7AAFDEA9EB0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58116" y="1728716"/>
            <a:ext cx="481084" cy="481084"/>
          </a:xfrm>
          <a:prstGeom prst="rect">
            <a:avLst/>
          </a:prstGeom>
        </p:spPr>
      </p:pic>
      <p:pic>
        <p:nvPicPr>
          <p:cNvPr id="13" name="Graphic 12" descr="Checkmark">
            <a:extLst>
              <a:ext uri="{FF2B5EF4-FFF2-40B4-BE49-F238E27FC236}">
                <a16:creationId xmlns:a16="http://schemas.microsoft.com/office/drawing/2014/main" id="{D307C1D0-0CF2-43C0-B1BA-2FA57F587D0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58116" y="2264576"/>
            <a:ext cx="481084" cy="481084"/>
          </a:xfrm>
          <a:prstGeom prst="rect">
            <a:avLst/>
          </a:prstGeom>
        </p:spPr>
      </p:pic>
      <p:pic>
        <p:nvPicPr>
          <p:cNvPr id="14" name="Graphic 13" descr="Checkmark">
            <a:extLst>
              <a:ext uri="{FF2B5EF4-FFF2-40B4-BE49-F238E27FC236}">
                <a16:creationId xmlns:a16="http://schemas.microsoft.com/office/drawing/2014/main" id="{10AF4116-9CAB-448B-8F6F-B911A3549BE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58116" y="2769544"/>
            <a:ext cx="481084" cy="481084"/>
          </a:xfrm>
          <a:prstGeom prst="rect">
            <a:avLst/>
          </a:prstGeom>
        </p:spPr>
      </p:pic>
      <p:pic>
        <p:nvPicPr>
          <p:cNvPr id="15" name="Graphic 14" descr="Checkmark">
            <a:extLst>
              <a:ext uri="{FF2B5EF4-FFF2-40B4-BE49-F238E27FC236}">
                <a16:creationId xmlns:a16="http://schemas.microsoft.com/office/drawing/2014/main" id="{F9456B05-1913-4FBC-88D8-88C3B3497F2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58116" y="3328916"/>
            <a:ext cx="481084" cy="481084"/>
          </a:xfrm>
          <a:prstGeom prst="rect">
            <a:avLst/>
          </a:prstGeom>
        </p:spPr>
      </p:pic>
      <p:pic>
        <p:nvPicPr>
          <p:cNvPr id="16" name="Graphic 15" descr="Checkmark">
            <a:extLst>
              <a:ext uri="{FF2B5EF4-FFF2-40B4-BE49-F238E27FC236}">
                <a16:creationId xmlns:a16="http://schemas.microsoft.com/office/drawing/2014/main" id="{77470209-C9E1-4C6B-8DFC-96316499F83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58116" y="3862316"/>
            <a:ext cx="481084" cy="481084"/>
          </a:xfrm>
          <a:prstGeom prst="rect">
            <a:avLst/>
          </a:prstGeom>
        </p:spPr>
      </p:pic>
      <p:pic>
        <p:nvPicPr>
          <p:cNvPr id="17" name="Graphic 16" descr="Checkmark">
            <a:extLst>
              <a:ext uri="{FF2B5EF4-FFF2-40B4-BE49-F238E27FC236}">
                <a16:creationId xmlns:a16="http://schemas.microsoft.com/office/drawing/2014/main" id="{C936E56A-2796-4361-817F-E7E433C0C98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58116" y="4395716"/>
            <a:ext cx="481084" cy="481084"/>
          </a:xfrm>
          <a:prstGeom prst="rect">
            <a:avLst/>
          </a:prstGeom>
        </p:spPr>
      </p:pic>
      <p:pic>
        <p:nvPicPr>
          <p:cNvPr id="18" name="Graphic 17" descr="Checkmark">
            <a:extLst>
              <a:ext uri="{FF2B5EF4-FFF2-40B4-BE49-F238E27FC236}">
                <a16:creationId xmlns:a16="http://schemas.microsoft.com/office/drawing/2014/main" id="{301861A6-599C-4607-9E46-E095B1F0160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58116" y="4852916"/>
            <a:ext cx="481084" cy="481084"/>
          </a:xfrm>
          <a:prstGeom prst="rect">
            <a:avLst/>
          </a:prstGeom>
        </p:spPr>
      </p:pic>
    </p:spTree>
    <p:extLst>
      <p:ext uri="{BB962C8B-B14F-4D97-AF65-F5344CB8AC3E}">
        <p14:creationId xmlns:p14="http://schemas.microsoft.com/office/powerpoint/2010/main" val="2968546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par>
                                <p:cTn id="11" presetID="10" presetClass="entr" presetSubtype="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par>
                                <p:cTn id="14" presetID="10" presetClass="entr" presetSubtype="0" fill="hold"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par>
                                <p:cTn id="17" presetID="10"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par>
                                <p:cTn id="20" presetID="10" presetClass="entr" presetSubtype="0"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5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fade">
                                      <p:cBhvr>
                                        <p:cTn id="32" dur="500"/>
                                        <p:tgtEl>
                                          <p:spTgt spid="3">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fade">
                                      <p:cBhvr>
                                        <p:cTn id="37" dur="500"/>
                                        <p:tgtEl>
                                          <p:spTgt spid="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27A4A-A73E-4B3C-8C2A-01A8185C980E}"/>
              </a:ext>
            </a:extLst>
          </p:cNvPr>
          <p:cNvSpPr>
            <a:spLocks noGrp="1"/>
          </p:cNvSpPr>
          <p:nvPr>
            <p:ph type="title"/>
          </p:nvPr>
        </p:nvSpPr>
        <p:spPr/>
        <p:txBody>
          <a:bodyPr/>
          <a:lstStyle/>
          <a:p>
            <a:r>
              <a:rPr lang="en-US" dirty="0">
                <a:solidFill>
                  <a:srgbClr val="7030A0"/>
                </a:solidFill>
              </a:rPr>
              <a:t>Proverbs and Ecclesiastes</a:t>
            </a:r>
            <a:r>
              <a:rPr lang="en-US" dirty="0"/>
              <a:t>	</a:t>
            </a:r>
          </a:p>
        </p:txBody>
      </p:sp>
      <p:sp>
        <p:nvSpPr>
          <p:cNvPr id="3" name="Content Placeholder 2">
            <a:extLst>
              <a:ext uri="{FF2B5EF4-FFF2-40B4-BE49-F238E27FC236}">
                <a16:creationId xmlns:a16="http://schemas.microsoft.com/office/drawing/2014/main" id="{67B1A24E-FF51-4541-ACBD-7E441595B951}"/>
              </a:ext>
            </a:extLst>
          </p:cNvPr>
          <p:cNvSpPr>
            <a:spLocks noGrp="1"/>
          </p:cNvSpPr>
          <p:nvPr>
            <p:ph idx="1"/>
          </p:nvPr>
        </p:nvSpPr>
        <p:spPr>
          <a:xfrm>
            <a:off x="768096" y="1676400"/>
            <a:ext cx="8147304" cy="2895600"/>
          </a:xfrm>
        </p:spPr>
        <p:txBody>
          <a:bodyPr>
            <a:normAutofit/>
          </a:bodyPr>
          <a:lstStyle/>
          <a:p>
            <a:r>
              <a:rPr lang="en-US" sz="2800" dirty="0"/>
              <a:t>Solomon wrote both Ecclesiastes and Proverbs (most of it)</a:t>
            </a:r>
            <a:endParaRPr lang="en-US" dirty="0"/>
          </a:p>
          <a:p>
            <a:r>
              <a:rPr lang="en-US" sz="2800" dirty="0"/>
              <a:t>Interesting apparently contradictory tone</a:t>
            </a:r>
          </a:p>
        </p:txBody>
      </p:sp>
    </p:spTree>
    <p:extLst>
      <p:ext uri="{BB962C8B-B14F-4D97-AF65-F5344CB8AC3E}">
        <p14:creationId xmlns:p14="http://schemas.microsoft.com/office/powerpoint/2010/main" val="1120208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DA712-6D9A-47ED-83CD-C70B77F1CAD1}"/>
              </a:ext>
            </a:extLst>
          </p:cNvPr>
          <p:cNvSpPr>
            <a:spLocks noGrp="1"/>
          </p:cNvSpPr>
          <p:nvPr>
            <p:ph type="title"/>
          </p:nvPr>
        </p:nvSpPr>
        <p:spPr>
          <a:xfrm>
            <a:off x="228600" y="228600"/>
            <a:ext cx="2514600" cy="786384"/>
          </a:xfrm>
        </p:spPr>
        <p:txBody>
          <a:bodyPr/>
          <a:lstStyle/>
          <a:p>
            <a:r>
              <a:rPr lang="en-US" dirty="0">
                <a:solidFill>
                  <a:srgbClr val="7030A0"/>
                </a:solidFill>
              </a:rPr>
              <a:t>Proverbs</a:t>
            </a:r>
          </a:p>
        </p:txBody>
      </p:sp>
      <p:graphicFrame>
        <p:nvGraphicFramePr>
          <p:cNvPr id="4" name="Content Placeholder 3">
            <a:extLst>
              <a:ext uri="{FF2B5EF4-FFF2-40B4-BE49-F238E27FC236}">
                <a16:creationId xmlns:a16="http://schemas.microsoft.com/office/drawing/2014/main" id="{CC80DD14-44BC-49CE-8907-F6FA20316B01}"/>
              </a:ext>
            </a:extLst>
          </p:cNvPr>
          <p:cNvGraphicFramePr>
            <a:graphicFrameLocks noGrp="1"/>
          </p:cNvGraphicFramePr>
          <p:nvPr>
            <p:ph idx="1"/>
            <p:extLst>
              <p:ext uri="{D42A27DB-BD31-4B8C-83A1-F6EECF244321}">
                <p14:modId xmlns:p14="http://schemas.microsoft.com/office/powerpoint/2010/main" val="1566941851"/>
              </p:ext>
            </p:extLst>
          </p:nvPr>
        </p:nvGraphicFramePr>
        <p:xfrm>
          <a:off x="2971800" y="2736329"/>
          <a:ext cx="5937250" cy="3870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793DD3FA-0F09-4597-8087-403BB1175C7C}"/>
              </a:ext>
            </a:extLst>
          </p:cNvPr>
          <p:cNvSpPr txBox="1"/>
          <p:nvPr/>
        </p:nvSpPr>
        <p:spPr>
          <a:xfrm>
            <a:off x="3236974" y="467266"/>
            <a:ext cx="5684586" cy="954107"/>
          </a:xfrm>
          <a:prstGeom prst="rect">
            <a:avLst/>
          </a:prstGeom>
          <a:noFill/>
        </p:spPr>
        <p:txBody>
          <a:bodyPr wrap="square" rtlCol="0">
            <a:spAutoFit/>
          </a:bodyPr>
          <a:lstStyle/>
          <a:p>
            <a:r>
              <a:rPr lang="en-US" sz="2800" dirty="0">
                <a:solidFill>
                  <a:schemeClr val="accent6">
                    <a:lumMod val="75000"/>
                  </a:schemeClr>
                </a:solidFill>
                <a:latin typeface="Palatino Linotype" panose="02040502050505030304" pitchFamily="18" charset="0"/>
              </a:rPr>
              <a:t>I do good things and God comes through and delivers. </a:t>
            </a:r>
          </a:p>
        </p:txBody>
      </p:sp>
      <p:sp>
        <p:nvSpPr>
          <p:cNvPr id="6" name="TextBox 5">
            <a:extLst>
              <a:ext uri="{FF2B5EF4-FFF2-40B4-BE49-F238E27FC236}">
                <a16:creationId xmlns:a16="http://schemas.microsoft.com/office/drawing/2014/main" id="{B34EFCE9-499C-4BC1-9536-4C9EEE97BEC3}"/>
              </a:ext>
            </a:extLst>
          </p:cNvPr>
          <p:cNvSpPr txBox="1"/>
          <p:nvPr/>
        </p:nvSpPr>
        <p:spPr>
          <a:xfrm>
            <a:off x="198556" y="1589544"/>
            <a:ext cx="4830644" cy="3293209"/>
          </a:xfrm>
          <a:prstGeom prst="rect">
            <a:avLst/>
          </a:prstGeom>
          <a:noFill/>
          <a:ln>
            <a:solidFill>
              <a:schemeClr val="accent6">
                <a:lumMod val="75000"/>
              </a:schemeClr>
            </a:solidFill>
          </a:ln>
        </p:spPr>
        <p:txBody>
          <a:bodyPr wrap="square" rtlCol="0">
            <a:spAutoFit/>
          </a:bodyPr>
          <a:lstStyle/>
          <a:p>
            <a:r>
              <a:rPr lang="en-US" sz="2600" dirty="0">
                <a:solidFill>
                  <a:schemeClr val="accent6">
                    <a:lumMod val="75000"/>
                  </a:schemeClr>
                </a:solidFill>
                <a:latin typeface="Palatino Linotype" panose="02040502050505030304" pitchFamily="18" charset="0"/>
              </a:rPr>
              <a:t>Tim Mackie - </a:t>
            </a:r>
            <a:r>
              <a:rPr lang="en-US" sz="2600" i="1" dirty="0">
                <a:solidFill>
                  <a:schemeClr val="accent6">
                    <a:lumMod val="75000"/>
                  </a:schemeClr>
                </a:solidFill>
                <a:latin typeface="Palatino Linotype" panose="02040502050505030304" pitchFamily="18" charset="0"/>
              </a:rPr>
              <a:t>It's that, very often, the myth of religious self-fulfillment paints a very black and white world. I do the religion thing and God's going to do His thing, which is straight paths, healthy bones. Like, that’s how it works to enhance my life.</a:t>
            </a:r>
          </a:p>
        </p:txBody>
      </p:sp>
    </p:spTree>
    <p:extLst>
      <p:ext uri="{BB962C8B-B14F-4D97-AF65-F5344CB8AC3E}">
        <p14:creationId xmlns:p14="http://schemas.microsoft.com/office/powerpoint/2010/main" val="4288158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9EEAF-11BC-4398-829A-57747C88392C}"/>
              </a:ext>
            </a:extLst>
          </p:cNvPr>
          <p:cNvSpPr>
            <a:spLocks noGrp="1"/>
          </p:cNvSpPr>
          <p:nvPr>
            <p:ph type="title"/>
          </p:nvPr>
        </p:nvSpPr>
        <p:spPr>
          <a:xfrm>
            <a:off x="778333" y="228600"/>
            <a:ext cx="7290054" cy="938784"/>
          </a:xfrm>
        </p:spPr>
        <p:txBody>
          <a:bodyPr/>
          <a:lstStyle/>
          <a:p>
            <a:r>
              <a:rPr lang="en-US" dirty="0">
                <a:solidFill>
                  <a:srgbClr val="7030A0"/>
                </a:solidFill>
              </a:rPr>
              <a:t>Ecclesiastes Background</a:t>
            </a:r>
          </a:p>
        </p:txBody>
      </p:sp>
      <p:sp>
        <p:nvSpPr>
          <p:cNvPr id="3" name="Content Placeholder 2">
            <a:extLst>
              <a:ext uri="{FF2B5EF4-FFF2-40B4-BE49-F238E27FC236}">
                <a16:creationId xmlns:a16="http://schemas.microsoft.com/office/drawing/2014/main" id="{4CD87CA3-9848-4CAC-B4BF-65A939593E46}"/>
              </a:ext>
            </a:extLst>
          </p:cNvPr>
          <p:cNvSpPr>
            <a:spLocks noGrp="1"/>
          </p:cNvSpPr>
          <p:nvPr>
            <p:ph idx="1"/>
          </p:nvPr>
        </p:nvSpPr>
        <p:spPr>
          <a:xfrm>
            <a:off x="768096" y="1295400"/>
            <a:ext cx="7290055" cy="5013960"/>
          </a:xfrm>
        </p:spPr>
        <p:txBody>
          <a:bodyPr>
            <a:normAutofit fontScale="85000" lnSpcReduction="10000"/>
          </a:bodyPr>
          <a:lstStyle/>
          <a:p>
            <a:r>
              <a:rPr lang="en-US" sz="2400" dirty="0"/>
              <a:t>Book of Old Testament Wisdom</a:t>
            </a:r>
          </a:p>
          <a:p>
            <a:r>
              <a:rPr lang="en-US" sz="2400" dirty="0"/>
              <a:t>12 Chapters</a:t>
            </a:r>
          </a:p>
          <a:p>
            <a:r>
              <a:rPr lang="en-US" sz="2400" dirty="0"/>
              <a:t>Two “Voices”</a:t>
            </a:r>
          </a:p>
          <a:p>
            <a:pPr lvl="1"/>
            <a:r>
              <a:rPr lang="en-US" sz="2000" dirty="0"/>
              <a:t>The author</a:t>
            </a:r>
          </a:p>
          <a:p>
            <a:pPr lvl="2"/>
            <a:r>
              <a:rPr lang="en-US" sz="1800" dirty="0"/>
              <a:t>Collects and presents the teachers comments</a:t>
            </a:r>
          </a:p>
          <a:p>
            <a:pPr lvl="2"/>
            <a:r>
              <a:rPr lang="en-US" sz="1800" dirty="0"/>
              <a:t>Minimally offers his own comments:  1:1 and 12:9 – 14</a:t>
            </a:r>
          </a:p>
          <a:p>
            <a:pPr lvl="1"/>
            <a:r>
              <a:rPr lang="en-US" sz="2000" dirty="0"/>
              <a:t>The teacher</a:t>
            </a:r>
          </a:p>
          <a:p>
            <a:pPr lvl="2"/>
            <a:r>
              <a:rPr lang="en-US" sz="1800" dirty="0"/>
              <a:t>Most of the book is the voice of the teacher</a:t>
            </a:r>
          </a:p>
          <a:p>
            <a:pPr lvl="2"/>
            <a:r>
              <a:rPr lang="en-US" sz="1800" dirty="0"/>
              <a:t>Generally regarded as King Solomon</a:t>
            </a:r>
          </a:p>
          <a:p>
            <a:pPr marL="176213" lvl="1" indent="-176213">
              <a:spcBef>
                <a:spcPts val="1200"/>
              </a:spcBef>
              <a:spcAft>
                <a:spcPts val="200"/>
              </a:spcAft>
              <a:buSzPct val="100000"/>
            </a:pPr>
            <a:r>
              <a:rPr lang="en-US" sz="2400" dirty="0"/>
              <a:t>Ecclesiastes is Solomon’s observations of life</a:t>
            </a:r>
          </a:p>
          <a:p>
            <a:pPr marL="176213" lvl="1" indent="-176213">
              <a:spcBef>
                <a:spcPts val="1200"/>
              </a:spcBef>
              <a:spcAft>
                <a:spcPts val="200"/>
              </a:spcAft>
              <a:buSzPct val="100000"/>
            </a:pPr>
            <a:r>
              <a:rPr lang="en-US" sz="2400" dirty="0"/>
              <a:t>Many familiar verses in Ecclesiastes</a:t>
            </a:r>
          </a:p>
          <a:p>
            <a:pPr marL="176213" lvl="1" indent="-176213">
              <a:spcBef>
                <a:spcPts val="1200"/>
              </a:spcBef>
              <a:spcAft>
                <a:spcPts val="200"/>
              </a:spcAft>
              <a:buSzPct val="100000"/>
            </a:pPr>
            <a:r>
              <a:rPr lang="en-US" sz="2400" dirty="0"/>
              <a:t>Repetitive, at times apparently contradictory</a:t>
            </a:r>
          </a:p>
          <a:p>
            <a:pPr marL="176213" lvl="1" indent="-176213">
              <a:spcBef>
                <a:spcPts val="1200"/>
              </a:spcBef>
              <a:spcAft>
                <a:spcPts val="200"/>
              </a:spcAft>
              <a:buSzPct val="100000"/>
            </a:pPr>
            <a:r>
              <a:rPr lang="en-US" sz="2400" dirty="0"/>
              <a:t>Regarded by some as positive, breath of fresh air, encouraging</a:t>
            </a:r>
          </a:p>
          <a:p>
            <a:pPr marL="176213" lvl="1" indent="-176213">
              <a:spcBef>
                <a:spcPts val="1200"/>
              </a:spcBef>
              <a:spcAft>
                <a:spcPts val="200"/>
              </a:spcAft>
              <a:buSzPct val="100000"/>
            </a:pPr>
            <a:r>
              <a:rPr lang="en-US" sz="2400" dirty="0"/>
              <a:t>Others see it as dark, disturbing, pessimistic</a:t>
            </a:r>
          </a:p>
        </p:txBody>
      </p:sp>
      <p:pic>
        <p:nvPicPr>
          <p:cNvPr id="5" name="Picture 4">
            <a:extLst>
              <a:ext uri="{FF2B5EF4-FFF2-40B4-BE49-F238E27FC236}">
                <a16:creationId xmlns:a16="http://schemas.microsoft.com/office/drawing/2014/main" id="{6CC71394-3435-4492-86FE-24AEDFDA04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0" y="1166247"/>
            <a:ext cx="2943225" cy="1552575"/>
          </a:xfrm>
          <a:prstGeom prst="rect">
            <a:avLst/>
          </a:prstGeom>
          <a:effectLst>
            <a:softEdge rad="279400"/>
          </a:effectLst>
        </p:spPr>
      </p:pic>
    </p:spTree>
    <p:extLst>
      <p:ext uri="{BB962C8B-B14F-4D97-AF65-F5344CB8AC3E}">
        <p14:creationId xmlns:p14="http://schemas.microsoft.com/office/powerpoint/2010/main" val="2704462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fade">
                                      <p:cBhvr>
                                        <p:cTn id="44" dur="500"/>
                                        <p:tgtEl>
                                          <p:spTgt spid="3">
                                            <p:txEl>
                                              <p:pRg st="9" end="9"/>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fade">
                                      <p:cBhvr>
                                        <p:cTn id="49" dur="500"/>
                                        <p:tgtEl>
                                          <p:spTgt spid="3">
                                            <p:txEl>
                                              <p:pRg st="10" end="1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3">
                                            <p:txEl>
                                              <p:pRg st="11" end="11"/>
                                            </p:txEl>
                                          </p:spTgt>
                                        </p:tgtEl>
                                        <p:attrNameLst>
                                          <p:attrName>style.visibility</p:attrName>
                                        </p:attrNameLst>
                                      </p:cBhvr>
                                      <p:to>
                                        <p:strVal val="visible"/>
                                      </p:to>
                                    </p:set>
                                    <p:animEffect transition="in" filter="fade">
                                      <p:cBhvr>
                                        <p:cTn id="54" dur="500"/>
                                        <p:tgtEl>
                                          <p:spTgt spid="3">
                                            <p:txEl>
                                              <p:pRg st="11" end="11"/>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3">
                                            <p:txEl>
                                              <p:pRg st="12" end="12"/>
                                            </p:txEl>
                                          </p:spTgt>
                                        </p:tgtEl>
                                        <p:attrNameLst>
                                          <p:attrName>style.visibility</p:attrName>
                                        </p:attrNameLst>
                                      </p:cBhvr>
                                      <p:to>
                                        <p:strVal val="visible"/>
                                      </p:to>
                                    </p:set>
                                    <p:animEffect transition="in" filter="fade">
                                      <p:cBhvr>
                                        <p:cTn id="59" dur="500"/>
                                        <p:tgtEl>
                                          <p:spTgt spid="3">
                                            <p:txEl>
                                              <p:pRg st="12" end="12"/>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3">
                                            <p:txEl>
                                              <p:pRg st="13" end="13"/>
                                            </p:txEl>
                                          </p:spTgt>
                                        </p:tgtEl>
                                        <p:attrNameLst>
                                          <p:attrName>style.visibility</p:attrName>
                                        </p:attrNameLst>
                                      </p:cBhvr>
                                      <p:to>
                                        <p:strVal val="visible"/>
                                      </p:to>
                                    </p:set>
                                    <p:animEffect transition="in" filter="fade">
                                      <p:cBhvr>
                                        <p:cTn id="64"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01E89B2F-6B18-4EBA-8901-02CC53C349F2}"/>
              </a:ext>
            </a:extLst>
          </p:cNvPr>
          <p:cNvSpPr txBox="1"/>
          <p:nvPr/>
        </p:nvSpPr>
        <p:spPr>
          <a:xfrm>
            <a:off x="737204" y="1166842"/>
            <a:ext cx="8305800" cy="4524315"/>
          </a:xfrm>
          <a:prstGeom prst="rect">
            <a:avLst/>
          </a:prstGeom>
          <a:noFill/>
        </p:spPr>
        <p:txBody>
          <a:bodyPr wrap="square" rtlCol="0">
            <a:spAutoFit/>
          </a:bodyPr>
          <a:lstStyle/>
          <a:p>
            <a:r>
              <a:rPr lang="en-US" sz="2400" b="1" baseline="30000" dirty="0">
                <a:latin typeface="Palatino Linotype" panose="02040502050505030304" pitchFamily="18" charset="0"/>
              </a:rPr>
              <a:t>13 </a:t>
            </a:r>
            <a:r>
              <a:rPr lang="en-US" sz="2400" dirty="0">
                <a:latin typeface="Palatino Linotype" panose="02040502050505030304" pitchFamily="18" charset="0"/>
              </a:rPr>
              <a:t>Happy </a:t>
            </a:r>
            <a:r>
              <a:rPr lang="en-US" sz="2400" i="1" dirty="0">
                <a:latin typeface="Palatino Linotype" panose="02040502050505030304" pitchFamily="18" charset="0"/>
              </a:rPr>
              <a:t>is</a:t>
            </a:r>
            <a:r>
              <a:rPr lang="en-US" sz="2400" dirty="0">
                <a:latin typeface="Palatino Linotype" panose="02040502050505030304" pitchFamily="18" charset="0"/>
              </a:rPr>
              <a:t> the man </a:t>
            </a:r>
            <a:r>
              <a:rPr lang="en-US" sz="2400" i="1" dirty="0">
                <a:latin typeface="Palatino Linotype" panose="02040502050505030304" pitchFamily="18" charset="0"/>
              </a:rPr>
              <a:t>who</a:t>
            </a:r>
            <a:r>
              <a:rPr lang="en-US" sz="2400" dirty="0">
                <a:latin typeface="Palatino Linotype" panose="02040502050505030304" pitchFamily="18" charset="0"/>
              </a:rPr>
              <a:t> finds wisdom,</a:t>
            </a:r>
            <a:br>
              <a:rPr lang="en-US" sz="2400" dirty="0">
                <a:latin typeface="Palatino Linotype" panose="02040502050505030304" pitchFamily="18" charset="0"/>
              </a:rPr>
            </a:br>
            <a:r>
              <a:rPr lang="en-US" sz="2400" dirty="0">
                <a:latin typeface="Palatino Linotype" panose="02040502050505030304" pitchFamily="18" charset="0"/>
              </a:rPr>
              <a:t>And the man </a:t>
            </a:r>
            <a:r>
              <a:rPr lang="en-US" sz="2400" i="1" dirty="0">
                <a:latin typeface="Palatino Linotype" panose="02040502050505030304" pitchFamily="18" charset="0"/>
              </a:rPr>
              <a:t>who</a:t>
            </a:r>
            <a:r>
              <a:rPr lang="en-US" sz="2400" dirty="0">
                <a:latin typeface="Palatino Linotype" panose="02040502050505030304" pitchFamily="18" charset="0"/>
              </a:rPr>
              <a:t> gains understanding;</a:t>
            </a:r>
            <a:br>
              <a:rPr lang="en-US" sz="2400" dirty="0">
                <a:latin typeface="Palatino Linotype" panose="02040502050505030304" pitchFamily="18" charset="0"/>
              </a:rPr>
            </a:br>
            <a:r>
              <a:rPr lang="en-US" sz="2400" b="1" baseline="30000" dirty="0">
                <a:latin typeface="Palatino Linotype" panose="02040502050505030304" pitchFamily="18" charset="0"/>
              </a:rPr>
              <a:t>14 </a:t>
            </a:r>
            <a:r>
              <a:rPr lang="en-US" sz="2400" dirty="0">
                <a:latin typeface="Palatino Linotype" panose="02040502050505030304" pitchFamily="18" charset="0"/>
              </a:rPr>
              <a:t>For her proceeds </a:t>
            </a:r>
            <a:r>
              <a:rPr lang="en-US" sz="2400" i="1" dirty="0">
                <a:latin typeface="Palatino Linotype" panose="02040502050505030304" pitchFamily="18" charset="0"/>
              </a:rPr>
              <a:t>are</a:t>
            </a:r>
            <a:r>
              <a:rPr lang="en-US" sz="2400" dirty="0">
                <a:latin typeface="Palatino Linotype" panose="02040502050505030304" pitchFamily="18" charset="0"/>
              </a:rPr>
              <a:t> better than the profits of silver,</a:t>
            </a:r>
            <a:br>
              <a:rPr lang="en-US" sz="2400" dirty="0">
                <a:latin typeface="Palatino Linotype" panose="02040502050505030304" pitchFamily="18" charset="0"/>
              </a:rPr>
            </a:br>
            <a:r>
              <a:rPr lang="en-US" sz="2400" dirty="0">
                <a:latin typeface="Palatino Linotype" panose="02040502050505030304" pitchFamily="18" charset="0"/>
              </a:rPr>
              <a:t>And her gain than fine gold.</a:t>
            </a:r>
            <a:br>
              <a:rPr lang="en-US" sz="2400" dirty="0">
                <a:latin typeface="Palatino Linotype" panose="02040502050505030304" pitchFamily="18" charset="0"/>
              </a:rPr>
            </a:br>
            <a:r>
              <a:rPr lang="en-US" sz="2400" b="1" baseline="30000" dirty="0">
                <a:latin typeface="Palatino Linotype" panose="02040502050505030304" pitchFamily="18" charset="0"/>
              </a:rPr>
              <a:t>15 </a:t>
            </a:r>
            <a:r>
              <a:rPr lang="en-US" sz="2400" dirty="0">
                <a:latin typeface="Palatino Linotype" panose="02040502050505030304" pitchFamily="18" charset="0"/>
              </a:rPr>
              <a:t>She </a:t>
            </a:r>
            <a:r>
              <a:rPr lang="en-US" sz="2400" i="1" dirty="0">
                <a:latin typeface="Palatino Linotype" panose="02040502050505030304" pitchFamily="18" charset="0"/>
              </a:rPr>
              <a:t>is</a:t>
            </a:r>
            <a:r>
              <a:rPr lang="en-US" sz="2400" dirty="0">
                <a:latin typeface="Palatino Linotype" panose="02040502050505030304" pitchFamily="18" charset="0"/>
              </a:rPr>
              <a:t> more precious than rubies,</a:t>
            </a:r>
            <a:br>
              <a:rPr lang="en-US" sz="2400" dirty="0">
                <a:latin typeface="Palatino Linotype" panose="02040502050505030304" pitchFamily="18" charset="0"/>
              </a:rPr>
            </a:br>
            <a:r>
              <a:rPr lang="en-US" sz="2400" dirty="0">
                <a:latin typeface="Palatino Linotype" panose="02040502050505030304" pitchFamily="18" charset="0"/>
              </a:rPr>
              <a:t>And all the things you may desire cannot compare with her.</a:t>
            </a:r>
            <a:br>
              <a:rPr lang="en-US" sz="2400" dirty="0">
                <a:latin typeface="Palatino Linotype" panose="02040502050505030304" pitchFamily="18" charset="0"/>
              </a:rPr>
            </a:br>
            <a:r>
              <a:rPr lang="en-US" sz="2400" b="1" baseline="30000" dirty="0">
                <a:latin typeface="Palatino Linotype" panose="02040502050505030304" pitchFamily="18" charset="0"/>
              </a:rPr>
              <a:t>16 </a:t>
            </a:r>
            <a:r>
              <a:rPr lang="en-US" sz="2400" dirty="0">
                <a:latin typeface="Palatino Linotype" panose="02040502050505030304" pitchFamily="18" charset="0"/>
              </a:rPr>
              <a:t>Length of days </a:t>
            </a:r>
            <a:r>
              <a:rPr lang="en-US" sz="2400" i="1" dirty="0">
                <a:latin typeface="Palatino Linotype" panose="02040502050505030304" pitchFamily="18" charset="0"/>
              </a:rPr>
              <a:t>is</a:t>
            </a:r>
            <a:r>
              <a:rPr lang="en-US" sz="2400" dirty="0">
                <a:latin typeface="Palatino Linotype" panose="02040502050505030304" pitchFamily="18" charset="0"/>
              </a:rPr>
              <a:t> in her right hand,</a:t>
            </a:r>
            <a:br>
              <a:rPr lang="en-US" sz="2400" dirty="0">
                <a:latin typeface="Palatino Linotype" panose="02040502050505030304" pitchFamily="18" charset="0"/>
              </a:rPr>
            </a:br>
            <a:r>
              <a:rPr lang="en-US" sz="2400" dirty="0">
                <a:latin typeface="Palatino Linotype" panose="02040502050505030304" pitchFamily="18" charset="0"/>
              </a:rPr>
              <a:t>In her left hand riches and honor.</a:t>
            </a:r>
            <a:br>
              <a:rPr lang="en-US" sz="2400" dirty="0">
                <a:latin typeface="Palatino Linotype" panose="02040502050505030304" pitchFamily="18" charset="0"/>
              </a:rPr>
            </a:br>
            <a:r>
              <a:rPr lang="en-US" sz="2400" b="1" baseline="30000" dirty="0">
                <a:latin typeface="Palatino Linotype" panose="02040502050505030304" pitchFamily="18" charset="0"/>
              </a:rPr>
              <a:t>17 </a:t>
            </a:r>
            <a:r>
              <a:rPr lang="en-US" sz="2400" dirty="0">
                <a:latin typeface="Palatino Linotype" panose="02040502050505030304" pitchFamily="18" charset="0"/>
              </a:rPr>
              <a:t>Her ways </a:t>
            </a:r>
            <a:r>
              <a:rPr lang="en-US" sz="2400" i="1" dirty="0">
                <a:latin typeface="Palatino Linotype" panose="02040502050505030304" pitchFamily="18" charset="0"/>
              </a:rPr>
              <a:t>are</a:t>
            </a:r>
            <a:r>
              <a:rPr lang="en-US" sz="2400" dirty="0">
                <a:latin typeface="Palatino Linotype" panose="02040502050505030304" pitchFamily="18" charset="0"/>
              </a:rPr>
              <a:t> ways of pleasantness,</a:t>
            </a:r>
            <a:br>
              <a:rPr lang="en-US" sz="2400" dirty="0">
                <a:latin typeface="Palatino Linotype" panose="02040502050505030304" pitchFamily="18" charset="0"/>
              </a:rPr>
            </a:br>
            <a:r>
              <a:rPr lang="en-US" sz="2400" dirty="0">
                <a:latin typeface="Palatino Linotype" panose="02040502050505030304" pitchFamily="18" charset="0"/>
              </a:rPr>
              <a:t>And all her paths </a:t>
            </a:r>
            <a:r>
              <a:rPr lang="en-US" sz="2400" i="1" dirty="0">
                <a:latin typeface="Palatino Linotype" panose="02040502050505030304" pitchFamily="18" charset="0"/>
              </a:rPr>
              <a:t>are</a:t>
            </a:r>
            <a:r>
              <a:rPr lang="en-US" sz="2400" dirty="0">
                <a:latin typeface="Palatino Linotype" panose="02040502050505030304" pitchFamily="18" charset="0"/>
              </a:rPr>
              <a:t> peace.</a:t>
            </a:r>
            <a:br>
              <a:rPr lang="en-US" sz="2400" dirty="0">
                <a:latin typeface="Palatino Linotype" panose="02040502050505030304" pitchFamily="18" charset="0"/>
              </a:rPr>
            </a:br>
            <a:r>
              <a:rPr lang="en-US" sz="2400" b="1" baseline="30000" dirty="0">
                <a:latin typeface="Palatino Linotype" panose="02040502050505030304" pitchFamily="18" charset="0"/>
              </a:rPr>
              <a:t>18 </a:t>
            </a:r>
            <a:r>
              <a:rPr lang="en-US" sz="2400" dirty="0">
                <a:latin typeface="Palatino Linotype" panose="02040502050505030304" pitchFamily="18" charset="0"/>
              </a:rPr>
              <a:t>She </a:t>
            </a:r>
            <a:r>
              <a:rPr lang="en-US" sz="2400" i="1" dirty="0">
                <a:latin typeface="Palatino Linotype" panose="02040502050505030304" pitchFamily="18" charset="0"/>
              </a:rPr>
              <a:t>is</a:t>
            </a:r>
            <a:r>
              <a:rPr lang="en-US" sz="2400" dirty="0">
                <a:latin typeface="Palatino Linotype" panose="02040502050505030304" pitchFamily="18" charset="0"/>
              </a:rPr>
              <a:t> a tree of life to those who take hold of her,</a:t>
            </a:r>
            <a:br>
              <a:rPr lang="en-US" sz="2400" dirty="0">
                <a:latin typeface="Palatino Linotype" panose="02040502050505030304" pitchFamily="18" charset="0"/>
              </a:rPr>
            </a:br>
            <a:r>
              <a:rPr lang="en-US" sz="2400" dirty="0">
                <a:latin typeface="Palatino Linotype" panose="02040502050505030304" pitchFamily="18" charset="0"/>
              </a:rPr>
              <a:t>And happy </a:t>
            </a:r>
            <a:r>
              <a:rPr lang="en-US" sz="2400" i="1" dirty="0">
                <a:latin typeface="Palatino Linotype" panose="02040502050505030304" pitchFamily="18" charset="0"/>
              </a:rPr>
              <a:t>are all</a:t>
            </a:r>
            <a:r>
              <a:rPr lang="en-US" sz="2400" dirty="0">
                <a:latin typeface="Palatino Linotype" panose="02040502050505030304" pitchFamily="18" charset="0"/>
              </a:rPr>
              <a:t> who retain her.</a:t>
            </a:r>
          </a:p>
        </p:txBody>
      </p:sp>
      <p:sp>
        <p:nvSpPr>
          <p:cNvPr id="4" name="Title 1">
            <a:extLst>
              <a:ext uri="{FF2B5EF4-FFF2-40B4-BE49-F238E27FC236}">
                <a16:creationId xmlns:a16="http://schemas.microsoft.com/office/drawing/2014/main" id="{F83ED469-A2CA-4D1E-B004-35EF40C0E58C}"/>
              </a:ext>
            </a:extLst>
          </p:cNvPr>
          <p:cNvSpPr>
            <a:spLocks noGrp="1"/>
          </p:cNvSpPr>
          <p:nvPr>
            <p:ph type="title"/>
          </p:nvPr>
        </p:nvSpPr>
        <p:spPr>
          <a:xfrm>
            <a:off x="768096" y="304800"/>
            <a:ext cx="7290054" cy="669925"/>
          </a:xfrm>
        </p:spPr>
        <p:txBody>
          <a:bodyPr>
            <a:normAutofit/>
          </a:bodyPr>
          <a:lstStyle/>
          <a:p>
            <a:r>
              <a:rPr lang="en-US" dirty="0">
                <a:solidFill>
                  <a:srgbClr val="7030A0"/>
                </a:solidFill>
              </a:rPr>
              <a:t>Proverbs 3: 13-18</a:t>
            </a:r>
          </a:p>
        </p:txBody>
      </p:sp>
    </p:spTree>
    <p:extLst>
      <p:ext uri="{BB962C8B-B14F-4D97-AF65-F5344CB8AC3E}">
        <p14:creationId xmlns:p14="http://schemas.microsoft.com/office/powerpoint/2010/main" val="2493108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5D783910-CCF1-4485-88BC-27444665B0CC}"/>
              </a:ext>
            </a:extLst>
          </p:cNvPr>
          <p:cNvGraphicFramePr>
            <a:graphicFrameLocks noGrp="1"/>
          </p:cNvGraphicFramePr>
          <p:nvPr>
            <p:ph idx="1"/>
            <p:extLst>
              <p:ext uri="{D42A27DB-BD31-4B8C-83A1-F6EECF244321}">
                <p14:modId xmlns:p14="http://schemas.microsoft.com/office/powerpoint/2010/main" val="3376333441"/>
              </p:ext>
            </p:extLst>
          </p:nvPr>
        </p:nvGraphicFramePr>
        <p:xfrm>
          <a:off x="863600" y="914400"/>
          <a:ext cx="7289800" cy="46323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94698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animEffect transition="in" filter="wipe(left)">
                                      <p:cBhvr>
                                        <p:cTn id="7" dur="500"/>
                                        <p:tgtEl>
                                          <p:spTgt spid="6">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graphicEl>
                                              <a:chart seriesIdx="0" categoryIdx="-4" bldStep="series"/>
                                            </p:graphicEl>
                                          </p:spTgt>
                                        </p:tgtEl>
                                        <p:attrNameLst>
                                          <p:attrName>style.visibility</p:attrName>
                                        </p:attrNameLst>
                                      </p:cBhvr>
                                      <p:to>
                                        <p:strVal val="visible"/>
                                      </p:to>
                                    </p:set>
                                    <p:animEffect transition="in" filter="wipe(left)">
                                      <p:cBhvr>
                                        <p:cTn id="12" dur="2000"/>
                                        <p:tgtEl>
                                          <p:spTgt spid="6">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graphicEl>
                                              <a:chart seriesIdx="1" categoryIdx="-4" bldStep="series"/>
                                            </p:graphicEl>
                                          </p:spTgt>
                                        </p:tgtEl>
                                        <p:attrNameLst>
                                          <p:attrName>style.visibility</p:attrName>
                                        </p:attrNameLst>
                                      </p:cBhvr>
                                      <p:to>
                                        <p:strVal val="visible"/>
                                      </p:to>
                                    </p:set>
                                    <p:animEffect transition="in" filter="wipe(left)">
                                      <p:cBhvr>
                                        <p:cTn id="17" dur="10000"/>
                                        <p:tgtEl>
                                          <p:spTgt spid="6">
                                            <p:graphicEl>
                                              <a:chart seriesIdx="1"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Chart bld="series"/>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A1A8789-F60A-4F3A-B33D-AC90CC57B2EC}"/>
              </a:ext>
            </a:extLst>
          </p:cNvPr>
          <p:cNvSpPr>
            <a:spLocks noGrp="1"/>
          </p:cNvSpPr>
          <p:nvPr>
            <p:ph type="title"/>
          </p:nvPr>
        </p:nvSpPr>
        <p:spPr>
          <a:xfrm>
            <a:off x="759430" y="204048"/>
            <a:ext cx="7290054" cy="938784"/>
          </a:xfrm>
        </p:spPr>
        <p:txBody>
          <a:bodyPr>
            <a:normAutofit/>
          </a:bodyPr>
          <a:lstStyle/>
          <a:p>
            <a:r>
              <a:rPr lang="en-US" dirty="0">
                <a:solidFill>
                  <a:srgbClr val="7030A0"/>
                </a:solidFill>
              </a:rPr>
              <a:t>Ecclesiastes 9:11-12</a:t>
            </a:r>
          </a:p>
        </p:txBody>
      </p:sp>
      <p:sp>
        <p:nvSpPr>
          <p:cNvPr id="5" name="Content Placeholder 2">
            <a:extLst>
              <a:ext uri="{FF2B5EF4-FFF2-40B4-BE49-F238E27FC236}">
                <a16:creationId xmlns:a16="http://schemas.microsoft.com/office/drawing/2014/main" id="{F2C494CB-A63B-46E6-8542-BA10AA1BA066}"/>
              </a:ext>
            </a:extLst>
          </p:cNvPr>
          <p:cNvSpPr>
            <a:spLocks noGrp="1"/>
          </p:cNvSpPr>
          <p:nvPr>
            <p:ph idx="1"/>
          </p:nvPr>
        </p:nvSpPr>
        <p:spPr>
          <a:xfrm>
            <a:off x="1066800" y="1371600"/>
            <a:ext cx="7290055" cy="4632960"/>
          </a:xfrm>
        </p:spPr>
        <p:txBody>
          <a:bodyPr>
            <a:normAutofit lnSpcReduction="10000"/>
          </a:bodyPr>
          <a:lstStyle/>
          <a:p>
            <a:pPr marL="0" indent="0">
              <a:buNone/>
            </a:pPr>
            <a:r>
              <a:rPr lang="en-US" sz="2400" b="1" baseline="30000" dirty="0"/>
              <a:t>11 </a:t>
            </a:r>
            <a:r>
              <a:rPr lang="en-US" sz="2400" dirty="0"/>
              <a:t>I have seen something else under the sun:</a:t>
            </a:r>
          </a:p>
          <a:p>
            <a:pPr marL="0" indent="0">
              <a:buNone/>
            </a:pPr>
            <a:r>
              <a:rPr lang="en-US" sz="2400" dirty="0"/>
              <a:t>The race is not to the swift</a:t>
            </a:r>
            <a:br>
              <a:rPr lang="en-US" sz="2400" dirty="0"/>
            </a:br>
            <a:r>
              <a:rPr lang="en-US" sz="2400" dirty="0"/>
              <a:t>    or the battle to the strong,</a:t>
            </a:r>
            <a:br>
              <a:rPr lang="en-US" sz="2400" dirty="0"/>
            </a:br>
            <a:r>
              <a:rPr lang="en-US" sz="2400" dirty="0"/>
              <a:t>nor does food come to the wise</a:t>
            </a:r>
            <a:br>
              <a:rPr lang="en-US" sz="2400" dirty="0"/>
            </a:br>
            <a:r>
              <a:rPr lang="en-US" sz="2400" dirty="0"/>
              <a:t>    or wealth to the brilliant</a:t>
            </a:r>
            <a:br>
              <a:rPr lang="en-US" sz="2400" dirty="0"/>
            </a:br>
            <a:r>
              <a:rPr lang="en-US" sz="2400" dirty="0"/>
              <a:t>    or favor to the learned;</a:t>
            </a:r>
            <a:br>
              <a:rPr lang="en-US" sz="2400" dirty="0"/>
            </a:br>
            <a:r>
              <a:rPr lang="en-US" sz="2400" dirty="0"/>
              <a:t>but time and chance happen to them all.</a:t>
            </a:r>
          </a:p>
          <a:p>
            <a:pPr marL="0" indent="0">
              <a:buNone/>
            </a:pPr>
            <a:r>
              <a:rPr lang="en-US" sz="2400" b="1" baseline="30000" dirty="0"/>
              <a:t>12 </a:t>
            </a:r>
            <a:r>
              <a:rPr lang="en-US" sz="2400" dirty="0"/>
              <a:t>Moreover, no one knows when their hour will come:</a:t>
            </a:r>
          </a:p>
          <a:p>
            <a:pPr marL="0" indent="0">
              <a:buNone/>
            </a:pPr>
            <a:r>
              <a:rPr lang="en-US" sz="2400" dirty="0"/>
              <a:t>As fish are caught in a cruel net,</a:t>
            </a:r>
            <a:br>
              <a:rPr lang="en-US" sz="2400" dirty="0"/>
            </a:br>
            <a:r>
              <a:rPr lang="en-US" sz="2400" dirty="0"/>
              <a:t>    or birds are taken in a snare,</a:t>
            </a:r>
            <a:br>
              <a:rPr lang="en-US" sz="2400" dirty="0"/>
            </a:br>
            <a:r>
              <a:rPr lang="en-US" sz="2400" dirty="0"/>
              <a:t>so people are trapped by evil times</a:t>
            </a:r>
            <a:br>
              <a:rPr lang="en-US" sz="2400" dirty="0"/>
            </a:br>
            <a:r>
              <a:rPr lang="en-US" sz="2400" dirty="0"/>
              <a:t>    that fall unexpectedly upon them.</a:t>
            </a:r>
          </a:p>
        </p:txBody>
      </p:sp>
    </p:spTree>
    <p:extLst>
      <p:ext uri="{BB962C8B-B14F-4D97-AF65-F5344CB8AC3E}">
        <p14:creationId xmlns:p14="http://schemas.microsoft.com/office/powerpoint/2010/main" val="39765513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5">
            <a:extLst>
              <a:ext uri="{FF2B5EF4-FFF2-40B4-BE49-F238E27FC236}">
                <a16:creationId xmlns:a16="http://schemas.microsoft.com/office/drawing/2014/main" id="{5D783910-CCF1-4485-88BC-27444665B0CC}"/>
              </a:ext>
            </a:extLst>
          </p:cNvPr>
          <p:cNvGraphicFramePr>
            <a:graphicFrameLocks noGrp="1"/>
          </p:cNvGraphicFramePr>
          <p:nvPr>
            <p:extLst>
              <p:ext uri="{D42A27DB-BD31-4B8C-83A1-F6EECF244321}">
                <p14:modId xmlns:p14="http://schemas.microsoft.com/office/powerpoint/2010/main" val="2954806112"/>
              </p:ext>
            </p:extLst>
          </p:nvPr>
        </p:nvGraphicFramePr>
        <p:xfrm>
          <a:off x="1092200" y="930275"/>
          <a:ext cx="7289800" cy="46323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9915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animEffect transition="in" filter="fade">
                                      <p:cBhvr>
                                        <p:cTn id="7" dur="500"/>
                                        <p:tgtEl>
                                          <p:spTgt spid="5">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chart seriesIdx="0" categoryIdx="-4" bldStep="series"/>
                                            </p:graphicEl>
                                          </p:spTgt>
                                        </p:tgtEl>
                                        <p:attrNameLst>
                                          <p:attrName>style.visibility</p:attrName>
                                        </p:attrNameLst>
                                      </p:cBhvr>
                                      <p:to>
                                        <p:strVal val="visible"/>
                                      </p:to>
                                    </p:set>
                                    <p:animEffect transition="in" filter="fade">
                                      <p:cBhvr>
                                        <p:cTn id="12" dur="2000"/>
                                        <p:tgtEl>
                                          <p:spTgt spid="5">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graphicEl>
                                              <a:chart seriesIdx="1" categoryIdx="-4" bldStep="series"/>
                                            </p:graphicEl>
                                          </p:spTgt>
                                        </p:tgtEl>
                                        <p:attrNameLst>
                                          <p:attrName>style.visibility</p:attrName>
                                        </p:attrNameLst>
                                      </p:cBhvr>
                                      <p:to>
                                        <p:strVal val="visible"/>
                                      </p:to>
                                    </p:set>
                                    <p:animEffect transition="in" filter="wipe(left)">
                                      <p:cBhvr>
                                        <p:cTn id="17" dur="25000"/>
                                        <p:tgtEl>
                                          <p:spTgt spid="5">
                                            <p:graphicEl>
                                              <a:chart seriesIdx="1"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Chart bld="series"/>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5289B-1ADA-4644-B7FC-796AFDB900D3}"/>
              </a:ext>
            </a:extLst>
          </p:cNvPr>
          <p:cNvSpPr>
            <a:spLocks noGrp="1"/>
          </p:cNvSpPr>
          <p:nvPr>
            <p:ph type="title"/>
          </p:nvPr>
        </p:nvSpPr>
        <p:spPr>
          <a:xfrm>
            <a:off x="381000" y="585216"/>
            <a:ext cx="8534400" cy="938784"/>
          </a:xfrm>
        </p:spPr>
        <p:txBody>
          <a:bodyPr>
            <a:normAutofit/>
          </a:bodyPr>
          <a:lstStyle/>
          <a:p>
            <a:r>
              <a:rPr lang="en-US" sz="3400" dirty="0">
                <a:solidFill>
                  <a:srgbClr val="7030A0"/>
                </a:solidFill>
              </a:rPr>
              <a:t>Reconciling Proverbs and Ecclesiastes</a:t>
            </a:r>
          </a:p>
        </p:txBody>
      </p:sp>
      <p:sp>
        <p:nvSpPr>
          <p:cNvPr id="3" name="Content Placeholder 2">
            <a:extLst>
              <a:ext uri="{FF2B5EF4-FFF2-40B4-BE49-F238E27FC236}">
                <a16:creationId xmlns:a16="http://schemas.microsoft.com/office/drawing/2014/main" id="{3EC5519A-5541-4ADB-8D2A-228F11B76C6A}"/>
              </a:ext>
            </a:extLst>
          </p:cNvPr>
          <p:cNvSpPr>
            <a:spLocks noGrp="1"/>
          </p:cNvSpPr>
          <p:nvPr>
            <p:ph idx="1"/>
          </p:nvPr>
        </p:nvSpPr>
        <p:spPr>
          <a:xfrm>
            <a:off x="304800" y="1676400"/>
            <a:ext cx="8610600" cy="4632960"/>
          </a:xfrm>
        </p:spPr>
        <p:txBody>
          <a:bodyPr>
            <a:normAutofit/>
          </a:bodyPr>
          <a:lstStyle/>
          <a:p>
            <a:r>
              <a:rPr lang="en-US" sz="2400" dirty="0"/>
              <a:t>Proverbs, not promises, not guarantees</a:t>
            </a:r>
          </a:p>
          <a:p>
            <a:r>
              <a:rPr lang="en-US" sz="2400" dirty="0"/>
              <a:t>Written earlier in Solomon’s life?  Ecclesiastes later?</a:t>
            </a:r>
          </a:p>
          <a:p>
            <a:r>
              <a:rPr lang="en-US" sz="2400" dirty="0"/>
              <a:t>What does “proverb” mean – </a:t>
            </a:r>
          </a:p>
          <a:p>
            <a:pPr marL="346075" lvl="1" indent="-217488"/>
            <a:r>
              <a:rPr lang="en-US" sz="2400" dirty="0"/>
              <a:t>Short, concise, expressive saying in general use, stating a general truth or piece of advice.</a:t>
            </a:r>
          </a:p>
          <a:p>
            <a:r>
              <a:rPr lang="en-US" sz="2400" dirty="0"/>
              <a:t>Proverbs are things that “tend” to work out in a certain way</a:t>
            </a:r>
          </a:p>
          <a:p>
            <a:pPr marL="346075" lvl="1" indent="-217488"/>
            <a:r>
              <a:rPr lang="en-US" sz="2400" dirty="0"/>
              <a:t>Valuable advice, but… past performance is no guarantee of future results</a:t>
            </a:r>
          </a:p>
        </p:txBody>
      </p:sp>
    </p:spTree>
    <p:extLst>
      <p:ext uri="{BB962C8B-B14F-4D97-AF65-F5344CB8AC3E}">
        <p14:creationId xmlns:p14="http://schemas.microsoft.com/office/powerpoint/2010/main" val="2437066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68A98C-ED94-4DC9-B940-B4CF9BA4ECA8}"/>
              </a:ext>
            </a:extLst>
          </p:cNvPr>
          <p:cNvSpPr>
            <a:spLocks noGrp="1"/>
          </p:cNvSpPr>
          <p:nvPr>
            <p:ph idx="1"/>
          </p:nvPr>
        </p:nvSpPr>
        <p:spPr/>
        <p:txBody>
          <a:bodyPr>
            <a:normAutofit/>
          </a:bodyPr>
          <a:lstStyle/>
          <a:p>
            <a:r>
              <a:rPr lang="en-US" sz="2400" dirty="0"/>
              <a:t>Do the right things you expect the right outcomes</a:t>
            </a:r>
          </a:p>
          <a:p>
            <a:pPr>
              <a:spcAft>
                <a:spcPts val="600"/>
              </a:spcAft>
            </a:pPr>
            <a:r>
              <a:rPr lang="en-US" sz="2400" dirty="0"/>
              <a:t>Observe</a:t>
            </a:r>
          </a:p>
          <a:p>
            <a:pPr lvl="2">
              <a:spcAft>
                <a:spcPts val="600"/>
              </a:spcAft>
            </a:pPr>
            <a:r>
              <a:rPr lang="en-US" sz="2400" dirty="0"/>
              <a:t>Randomness</a:t>
            </a:r>
          </a:p>
          <a:p>
            <a:pPr lvl="2">
              <a:spcAft>
                <a:spcPts val="600"/>
              </a:spcAft>
            </a:pPr>
            <a:r>
              <a:rPr lang="en-US" sz="2400" dirty="0"/>
              <a:t>Corruption</a:t>
            </a:r>
          </a:p>
          <a:p>
            <a:pPr lvl="2">
              <a:spcAft>
                <a:spcPts val="600"/>
              </a:spcAft>
            </a:pPr>
            <a:r>
              <a:rPr lang="en-US" sz="2400" dirty="0"/>
              <a:t>Evil gets good</a:t>
            </a:r>
          </a:p>
          <a:p>
            <a:pPr lvl="2">
              <a:spcAft>
                <a:spcPts val="600"/>
              </a:spcAft>
            </a:pPr>
            <a:r>
              <a:rPr lang="en-US" sz="2400" dirty="0"/>
              <a:t>Good gets evil</a:t>
            </a:r>
            <a:endParaRPr lang="en-US" sz="2000" dirty="0"/>
          </a:p>
        </p:txBody>
      </p:sp>
    </p:spTree>
    <p:extLst>
      <p:ext uri="{BB962C8B-B14F-4D97-AF65-F5344CB8AC3E}">
        <p14:creationId xmlns:p14="http://schemas.microsoft.com/office/powerpoint/2010/main" val="1928544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A2F78D-295E-4A1D-A80A-378E4141E0B9}"/>
              </a:ext>
            </a:extLst>
          </p:cNvPr>
          <p:cNvSpPr>
            <a:spLocks noGrp="1"/>
          </p:cNvSpPr>
          <p:nvPr>
            <p:ph idx="1"/>
          </p:nvPr>
        </p:nvSpPr>
        <p:spPr>
          <a:xfrm>
            <a:off x="768096" y="685800"/>
            <a:ext cx="7290055" cy="4632960"/>
          </a:xfrm>
        </p:spPr>
        <p:txBody>
          <a:bodyPr>
            <a:noAutofit/>
          </a:bodyPr>
          <a:lstStyle/>
          <a:p>
            <a:pPr lvl="1"/>
            <a:r>
              <a:rPr lang="en-US" sz="2400" dirty="0"/>
              <a:t>Ecclesiastes paints this picture that something has gone wrong in this world “under the sun”, and I can’t quite figure it out.</a:t>
            </a:r>
          </a:p>
          <a:p>
            <a:pPr lvl="1"/>
            <a:endParaRPr lang="en-US" sz="2400" dirty="0"/>
          </a:p>
          <a:p>
            <a:pPr lvl="1"/>
            <a:r>
              <a:rPr lang="en-US" sz="2400" dirty="0" err="1"/>
              <a:t>Ecc</a:t>
            </a:r>
            <a:r>
              <a:rPr lang="en-US" sz="2400" dirty="0"/>
              <a:t> 5:8-9  “</a:t>
            </a:r>
            <a:r>
              <a:rPr lang="en-US" sz="2400" b="1" baseline="30000" dirty="0"/>
              <a:t>8 </a:t>
            </a:r>
            <a:r>
              <a:rPr lang="en-US" sz="2400" dirty="0"/>
              <a:t>If you see the poor oppressed in a district, and justice and rights denied, do not be surprised at such things; for one official is eyed by a higher one, and over them both are others higher still. </a:t>
            </a:r>
            <a:r>
              <a:rPr lang="en-US" sz="2400" b="1" baseline="30000" dirty="0"/>
              <a:t>9 </a:t>
            </a:r>
            <a:r>
              <a:rPr lang="en-US" sz="2400" dirty="0"/>
              <a:t>The increase from the land is taken by all; the king himself profits from the fields.”</a:t>
            </a:r>
          </a:p>
          <a:p>
            <a:pPr lvl="2"/>
            <a:r>
              <a:rPr lang="en-US" sz="2400" dirty="0"/>
              <a:t>Solomon is the king, but can’t change this</a:t>
            </a:r>
          </a:p>
          <a:p>
            <a:pPr lvl="2"/>
            <a:r>
              <a:rPr lang="en-US" sz="2400" dirty="0"/>
              <a:t>Acknowledgement that the world is flawed.  No leader can fix it.</a:t>
            </a:r>
          </a:p>
        </p:txBody>
      </p:sp>
    </p:spTree>
    <p:extLst>
      <p:ext uri="{BB962C8B-B14F-4D97-AF65-F5344CB8AC3E}">
        <p14:creationId xmlns:p14="http://schemas.microsoft.com/office/powerpoint/2010/main" val="2571397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17385A-FE54-4063-9202-AADFD7E48736}"/>
              </a:ext>
            </a:extLst>
          </p:cNvPr>
          <p:cNvSpPr>
            <a:spLocks noGrp="1"/>
          </p:cNvSpPr>
          <p:nvPr>
            <p:ph idx="1"/>
          </p:nvPr>
        </p:nvSpPr>
        <p:spPr>
          <a:xfrm>
            <a:off x="381000" y="1676400"/>
            <a:ext cx="8382000" cy="4632960"/>
          </a:xfrm>
        </p:spPr>
        <p:txBody>
          <a:bodyPr>
            <a:normAutofit/>
          </a:bodyPr>
          <a:lstStyle/>
          <a:p>
            <a:pPr lvl="1"/>
            <a:r>
              <a:rPr lang="en-US" sz="2400" dirty="0"/>
              <a:t>Perspective of </a:t>
            </a:r>
            <a:r>
              <a:rPr lang="en-US" sz="2400" spc="100" dirty="0">
                <a:solidFill>
                  <a:srgbClr val="7030A0"/>
                </a:solidFill>
                <a:ea typeface="+mj-ea"/>
                <a:cs typeface="+mj-cs"/>
              </a:rPr>
              <a:t>“</a:t>
            </a:r>
            <a:r>
              <a:rPr lang="en-US" sz="2400" b="1" i="1" spc="100" dirty="0">
                <a:solidFill>
                  <a:srgbClr val="7030A0"/>
                </a:solidFill>
                <a:ea typeface="+mj-ea"/>
                <a:cs typeface="+mj-cs"/>
              </a:rPr>
              <a:t>hevel</a:t>
            </a:r>
            <a:r>
              <a:rPr lang="en-US" sz="2400" spc="100" dirty="0">
                <a:solidFill>
                  <a:srgbClr val="7030A0"/>
                </a:solidFill>
                <a:ea typeface="+mj-ea"/>
                <a:cs typeface="+mj-cs"/>
              </a:rPr>
              <a:t>” “</a:t>
            </a:r>
            <a:r>
              <a:rPr lang="en-US" sz="2400" b="1" i="1" spc="100" dirty="0">
                <a:solidFill>
                  <a:srgbClr val="7030A0"/>
                </a:solidFill>
                <a:ea typeface="+mj-ea"/>
                <a:cs typeface="+mj-cs"/>
              </a:rPr>
              <a:t>under the sun</a:t>
            </a:r>
            <a:r>
              <a:rPr lang="en-US" sz="2400" spc="100" dirty="0">
                <a:solidFill>
                  <a:srgbClr val="7030A0"/>
                </a:solidFill>
                <a:ea typeface="+mj-ea"/>
                <a:cs typeface="+mj-cs"/>
              </a:rPr>
              <a:t>” </a:t>
            </a:r>
            <a:r>
              <a:rPr lang="en-US" sz="2400" dirty="0"/>
              <a:t>can lead to wrong thinking about God</a:t>
            </a:r>
          </a:p>
          <a:p>
            <a:pPr lvl="2"/>
            <a:r>
              <a:rPr lang="en-US" sz="2400" dirty="0"/>
              <a:t>God doesn’t care</a:t>
            </a:r>
          </a:p>
          <a:p>
            <a:pPr lvl="2"/>
            <a:r>
              <a:rPr lang="en-US" sz="2400" dirty="0"/>
              <a:t>He doesn’t love me</a:t>
            </a:r>
          </a:p>
          <a:p>
            <a:pPr lvl="2"/>
            <a:r>
              <a:rPr lang="en-US" sz="2400" dirty="0"/>
              <a:t>He isn’t big enough</a:t>
            </a:r>
          </a:p>
          <a:p>
            <a:pPr lvl="2"/>
            <a:r>
              <a:rPr lang="en-US" sz="2400" dirty="0"/>
              <a:t>Or maybe that God doesn’t exist</a:t>
            </a:r>
          </a:p>
        </p:txBody>
      </p:sp>
    </p:spTree>
    <p:extLst>
      <p:ext uri="{BB962C8B-B14F-4D97-AF65-F5344CB8AC3E}">
        <p14:creationId xmlns:p14="http://schemas.microsoft.com/office/powerpoint/2010/main" val="2879672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F85BA-6C96-43D1-BFE5-1EE165E7CC8A}"/>
              </a:ext>
            </a:extLst>
          </p:cNvPr>
          <p:cNvSpPr>
            <a:spLocks noGrp="1"/>
          </p:cNvSpPr>
          <p:nvPr>
            <p:ph type="title"/>
          </p:nvPr>
        </p:nvSpPr>
        <p:spPr>
          <a:xfrm>
            <a:off x="768096" y="228600"/>
            <a:ext cx="7290054" cy="557784"/>
          </a:xfrm>
        </p:spPr>
        <p:txBody>
          <a:bodyPr>
            <a:normAutofit fontScale="90000"/>
          </a:bodyPr>
          <a:lstStyle/>
          <a:p>
            <a:r>
              <a:rPr lang="en-US" dirty="0">
                <a:solidFill>
                  <a:srgbClr val="7030A0"/>
                </a:solidFill>
              </a:rPr>
              <a:t>So was Solomon right?</a:t>
            </a:r>
            <a:endParaRPr lang="en-US" dirty="0"/>
          </a:p>
        </p:txBody>
      </p:sp>
      <p:sp>
        <p:nvSpPr>
          <p:cNvPr id="3" name="Content Placeholder 2">
            <a:extLst>
              <a:ext uri="{FF2B5EF4-FFF2-40B4-BE49-F238E27FC236}">
                <a16:creationId xmlns:a16="http://schemas.microsoft.com/office/drawing/2014/main" id="{103ACD33-B1EA-4FE4-98EA-2220BF62EE8A}"/>
              </a:ext>
            </a:extLst>
          </p:cNvPr>
          <p:cNvSpPr>
            <a:spLocks noGrp="1"/>
          </p:cNvSpPr>
          <p:nvPr>
            <p:ph idx="1"/>
          </p:nvPr>
        </p:nvSpPr>
        <p:spPr>
          <a:xfrm>
            <a:off x="768096" y="914400"/>
            <a:ext cx="7290055" cy="1371600"/>
          </a:xfrm>
        </p:spPr>
        <p:txBody>
          <a:bodyPr>
            <a:normAutofit fontScale="85000" lnSpcReduction="10000"/>
          </a:bodyPr>
          <a:lstStyle/>
          <a:p>
            <a:r>
              <a:rPr lang="en-US" sz="2600" dirty="0"/>
              <a:t>Was Solomon correct in that everything is </a:t>
            </a:r>
            <a:r>
              <a:rPr lang="en-US" sz="2600" spc="100" dirty="0">
                <a:solidFill>
                  <a:srgbClr val="7030A0"/>
                </a:solidFill>
                <a:ea typeface="+mj-ea"/>
                <a:cs typeface="+mj-cs"/>
              </a:rPr>
              <a:t>“hevel”?...  </a:t>
            </a:r>
          </a:p>
          <a:p>
            <a:pPr marL="0" indent="0">
              <a:buNone/>
            </a:pPr>
            <a:r>
              <a:rPr lang="en-US" sz="2600" dirty="0"/>
              <a:t>	</a:t>
            </a:r>
            <a:r>
              <a:rPr lang="en-US" sz="2600" spc="100" dirty="0">
                <a:solidFill>
                  <a:srgbClr val="7030A0"/>
                </a:solidFill>
                <a:ea typeface="+mj-ea"/>
                <a:cs typeface="+mj-cs"/>
              </a:rPr>
              <a:t>“Under the sun” ?</a:t>
            </a:r>
          </a:p>
          <a:p>
            <a:r>
              <a:rPr lang="en-US" sz="2600" dirty="0"/>
              <a:t>The answer is…</a:t>
            </a:r>
            <a:endParaRPr lang="en-US" dirty="0"/>
          </a:p>
        </p:txBody>
      </p:sp>
      <p:pic>
        <p:nvPicPr>
          <p:cNvPr id="1026" name="Picture 2" descr="Image result for thinking emoji">
            <a:extLst>
              <a:ext uri="{FF2B5EF4-FFF2-40B4-BE49-F238E27FC236}">
                <a16:creationId xmlns:a16="http://schemas.microsoft.com/office/drawing/2014/main" id="{C672E7CE-A7E4-4A94-BFB3-195B78F98E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1981200"/>
            <a:ext cx="2143125" cy="2143125"/>
          </a:xfrm>
          <a:prstGeom prst="rect">
            <a:avLst/>
          </a:prstGeom>
          <a:noFill/>
          <a:effectLst>
            <a:softEdge rad="241300"/>
          </a:effectLst>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D5D024CF-16EE-40BA-A149-63E222E98FDF}"/>
              </a:ext>
            </a:extLst>
          </p:cNvPr>
          <p:cNvSpPr txBox="1"/>
          <p:nvPr/>
        </p:nvSpPr>
        <p:spPr>
          <a:xfrm>
            <a:off x="2104809" y="5289716"/>
            <a:ext cx="6429591" cy="738664"/>
          </a:xfrm>
          <a:prstGeom prst="rect">
            <a:avLst/>
          </a:prstGeom>
          <a:noFill/>
        </p:spPr>
        <p:txBody>
          <a:bodyPr wrap="square" rtlCol="0">
            <a:spAutoFit/>
          </a:bodyPr>
          <a:lstStyle/>
          <a:p>
            <a:r>
              <a:rPr lang="en-US" sz="2400" dirty="0">
                <a:latin typeface="Palatino Linotype" panose="02040502050505030304" pitchFamily="18" charset="0"/>
              </a:rPr>
              <a:t>But what about what’s not “under the sun”?</a:t>
            </a:r>
          </a:p>
          <a:p>
            <a:endParaRPr lang="en-US" dirty="0"/>
          </a:p>
        </p:txBody>
      </p:sp>
      <p:sp>
        <p:nvSpPr>
          <p:cNvPr id="6" name="Rectangle 5">
            <a:extLst>
              <a:ext uri="{FF2B5EF4-FFF2-40B4-BE49-F238E27FC236}">
                <a16:creationId xmlns:a16="http://schemas.microsoft.com/office/drawing/2014/main" id="{11921E01-9586-4BB7-B97E-5FC9ACB3AE73}"/>
              </a:ext>
            </a:extLst>
          </p:cNvPr>
          <p:cNvSpPr/>
          <p:nvPr/>
        </p:nvSpPr>
        <p:spPr>
          <a:xfrm rot="20203306">
            <a:off x="1342529" y="4050093"/>
            <a:ext cx="1488549"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tx1">
                      <a:lumMod val="95000"/>
                      <a:lumOff val="5000"/>
                    </a:schemeClr>
                  </a:fgClr>
                  <a:bgClr>
                    <a:schemeClr val="tx1"/>
                  </a:bgClr>
                </a:pattFill>
                <a:effectLst>
                  <a:outerShdw dist="38100" dir="2640000" algn="bl" rotWithShape="0">
                    <a:schemeClr val="accent1"/>
                  </a:outerShdw>
                </a:effectLst>
              </a:rPr>
              <a:t>Yes !</a:t>
            </a:r>
          </a:p>
        </p:txBody>
      </p:sp>
      <p:sp>
        <p:nvSpPr>
          <p:cNvPr id="8" name="Rectangle 7">
            <a:extLst>
              <a:ext uri="{FF2B5EF4-FFF2-40B4-BE49-F238E27FC236}">
                <a16:creationId xmlns:a16="http://schemas.microsoft.com/office/drawing/2014/main" id="{EBBD8B9B-D1B0-454F-AF61-A74B795FE84F}"/>
              </a:ext>
            </a:extLst>
          </p:cNvPr>
          <p:cNvSpPr/>
          <p:nvPr/>
        </p:nvSpPr>
        <p:spPr>
          <a:xfrm rot="20203306">
            <a:off x="5138758" y="4050093"/>
            <a:ext cx="1790876"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tx1">
                      <a:lumMod val="95000"/>
                      <a:lumOff val="5000"/>
                    </a:schemeClr>
                  </a:fgClr>
                  <a:bgClr>
                    <a:schemeClr val="tx1"/>
                  </a:bgClr>
                </a:pattFill>
                <a:effectLst>
                  <a:outerShdw dist="38100" dir="2640000" algn="bl" rotWithShape="0">
                    <a:schemeClr val="accent1"/>
                  </a:outerShdw>
                </a:effectLst>
              </a:rPr>
              <a:t>But…</a:t>
            </a:r>
          </a:p>
        </p:txBody>
      </p:sp>
    </p:spTree>
    <p:extLst>
      <p:ext uri="{BB962C8B-B14F-4D97-AF65-F5344CB8AC3E}">
        <p14:creationId xmlns:p14="http://schemas.microsoft.com/office/powerpoint/2010/main" val="1731227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26"/>
                                        </p:tgtEl>
                                        <p:attrNameLst>
                                          <p:attrName>style.visibility</p:attrName>
                                        </p:attrNameLst>
                                      </p:cBhvr>
                                      <p:to>
                                        <p:strVal val="visible"/>
                                      </p:to>
                                    </p:set>
                                    <p:animEffect transition="in" filter="fade">
                                      <p:cBhvr>
                                        <p:cTn id="22" dur="500"/>
                                        <p:tgtEl>
                                          <p:spTgt spid="102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P spid="6" grpId="0"/>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7B9BD93F-445B-4AED-9D0B-FDC1A39791E6}"/>
              </a:ext>
            </a:extLst>
          </p:cNvPr>
          <p:cNvSpPr/>
          <p:nvPr/>
        </p:nvSpPr>
        <p:spPr>
          <a:xfrm>
            <a:off x="524651" y="2612051"/>
            <a:ext cx="3361549" cy="370559"/>
          </a:xfrm>
          <a:custGeom>
            <a:avLst/>
            <a:gdLst>
              <a:gd name="connsiteX0" fmla="*/ 34599 w 1529444"/>
              <a:gd name="connsiteY0" fmla="*/ 23854 h 333955"/>
              <a:gd name="connsiteX1" fmla="*/ 527580 w 1529444"/>
              <a:gd name="connsiteY1" fmla="*/ 15903 h 333955"/>
              <a:gd name="connsiteX2" fmla="*/ 654800 w 1529444"/>
              <a:gd name="connsiteY2" fmla="*/ 0 h 333955"/>
              <a:gd name="connsiteX3" fmla="*/ 893340 w 1529444"/>
              <a:gd name="connsiteY3" fmla="*/ 7952 h 333955"/>
              <a:gd name="connsiteX4" fmla="*/ 980804 w 1529444"/>
              <a:gd name="connsiteY4" fmla="*/ 23854 h 333955"/>
              <a:gd name="connsiteX5" fmla="*/ 1147781 w 1529444"/>
              <a:gd name="connsiteY5" fmla="*/ 39757 h 333955"/>
              <a:gd name="connsiteX6" fmla="*/ 1465833 w 1529444"/>
              <a:gd name="connsiteY6" fmla="*/ 55659 h 333955"/>
              <a:gd name="connsiteX7" fmla="*/ 1497639 w 1529444"/>
              <a:gd name="connsiteY7" fmla="*/ 47708 h 333955"/>
              <a:gd name="connsiteX8" fmla="*/ 1513541 w 1529444"/>
              <a:gd name="connsiteY8" fmla="*/ 71562 h 333955"/>
              <a:gd name="connsiteX9" fmla="*/ 1529444 w 1529444"/>
              <a:gd name="connsiteY9" fmla="*/ 246491 h 333955"/>
              <a:gd name="connsiteX10" fmla="*/ 1513541 w 1529444"/>
              <a:gd name="connsiteY10" fmla="*/ 302150 h 333955"/>
              <a:gd name="connsiteX11" fmla="*/ 972853 w 1529444"/>
              <a:gd name="connsiteY11" fmla="*/ 294198 h 333955"/>
              <a:gd name="connsiteX12" fmla="*/ 511677 w 1529444"/>
              <a:gd name="connsiteY12" fmla="*/ 302150 h 333955"/>
              <a:gd name="connsiteX13" fmla="*/ 440115 w 1529444"/>
              <a:gd name="connsiteY13" fmla="*/ 318052 h 333955"/>
              <a:gd name="connsiteX14" fmla="*/ 304943 w 1529444"/>
              <a:gd name="connsiteY14" fmla="*/ 333955 h 333955"/>
              <a:gd name="connsiteX15" fmla="*/ 145917 w 1529444"/>
              <a:gd name="connsiteY15" fmla="*/ 326004 h 333955"/>
              <a:gd name="connsiteX16" fmla="*/ 98209 w 1529444"/>
              <a:gd name="connsiteY16" fmla="*/ 302150 h 333955"/>
              <a:gd name="connsiteX17" fmla="*/ 42550 w 1529444"/>
              <a:gd name="connsiteY17" fmla="*/ 286247 h 333955"/>
              <a:gd name="connsiteX18" fmla="*/ 18696 w 1529444"/>
              <a:gd name="connsiteY18" fmla="*/ 270345 h 333955"/>
              <a:gd name="connsiteX19" fmla="*/ 2793 w 1529444"/>
              <a:gd name="connsiteY19" fmla="*/ 222637 h 333955"/>
              <a:gd name="connsiteX20" fmla="*/ 10745 w 1529444"/>
              <a:gd name="connsiteY20" fmla="*/ 135172 h 333955"/>
              <a:gd name="connsiteX21" fmla="*/ 26647 w 1529444"/>
              <a:gd name="connsiteY21" fmla="*/ 111318 h 333955"/>
              <a:gd name="connsiteX22" fmla="*/ 34599 w 1529444"/>
              <a:gd name="connsiteY22" fmla="*/ 87465 h 333955"/>
              <a:gd name="connsiteX23" fmla="*/ 34599 w 1529444"/>
              <a:gd name="connsiteY23" fmla="*/ 23854 h 333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29444" h="333955">
                <a:moveTo>
                  <a:pt x="34599" y="23854"/>
                </a:moveTo>
                <a:cubicBezTo>
                  <a:pt x="116763" y="11927"/>
                  <a:pt x="79322" y="35973"/>
                  <a:pt x="527580" y="15903"/>
                </a:cubicBezTo>
                <a:cubicBezTo>
                  <a:pt x="579851" y="13563"/>
                  <a:pt x="607016" y="7965"/>
                  <a:pt x="654800" y="0"/>
                </a:cubicBezTo>
                <a:cubicBezTo>
                  <a:pt x="734313" y="2651"/>
                  <a:pt x="813995" y="2146"/>
                  <a:pt x="893340" y="7952"/>
                </a:cubicBezTo>
                <a:cubicBezTo>
                  <a:pt x="922894" y="10114"/>
                  <a:pt x="951499" y="19458"/>
                  <a:pt x="980804" y="23854"/>
                </a:cubicBezTo>
                <a:cubicBezTo>
                  <a:pt x="1023828" y="30307"/>
                  <a:pt x="1108577" y="36490"/>
                  <a:pt x="1147781" y="39757"/>
                </a:cubicBezTo>
                <a:cubicBezTo>
                  <a:pt x="1332077" y="76616"/>
                  <a:pt x="1226539" y="65232"/>
                  <a:pt x="1465833" y="55659"/>
                </a:cubicBezTo>
                <a:cubicBezTo>
                  <a:pt x="1476435" y="53009"/>
                  <a:pt x="1487272" y="44252"/>
                  <a:pt x="1497639" y="47708"/>
                </a:cubicBezTo>
                <a:cubicBezTo>
                  <a:pt x="1506705" y="50730"/>
                  <a:pt x="1512031" y="62126"/>
                  <a:pt x="1513541" y="71562"/>
                </a:cubicBezTo>
                <a:cubicBezTo>
                  <a:pt x="1522791" y="129377"/>
                  <a:pt x="1529444" y="246491"/>
                  <a:pt x="1529444" y="246491"/>
                </a:cubicBezTo>
                <a:cubicBezTo>
                  <a:pt x="1524143" y="265044"/>
                  <a:pt x="1532766" y="300502"/>
                  <a:pt x="1513541" y="302150"/>
                </a:cubicBezTo>
                <a:cubicBezTo>
                  <a:pt x="1333951" y="317543"/>
                  <a:pt x="1153102" y="294198"/>
                  <a:pt x="972853" y="294198"/>
                </a:cubicBezTo>
                <a:cubicBezTo>
                  <a:pt x="819105" y="294198"/>
                  <a:pt x="665402" y="299499"/>
                  <a:pt x="511677" y="302150"/>
                </a:cubicBezTo>
                <a:cubicBezTo>
                  <a:pt x="487823" y="307451"/>
                  <a:pt x="464179" y="313805"/>
                  <a:pt x="440115" y="318052"/>
                </a:cubicBezTo>
                <a:cubicBezTo>
                  <a:pt x="421517" y="321334"/>
                  <a:pt x="320437" y="332234"/>
                  <a:pt x="304943" y="333955"/>
                </a:cubicBezTo>
                <a:cubicBezTo>
                  <a:pt x="251934" y="331305"/>
                  <a:pt x="198792" y="330602"/>
                  <a:pt x="145917" y="326004"/>
                </a:cubicBezTo>
                <a:cubicBezTo>
                  <a:pt x="121727" y="323900"/>
                  <a:pt x="119083" y="312587"/>
                  <a:pt x="98209" y="302150"/>
                </a:cubicBezTo>
                <a:cubicBezTo>
                  <a:pt x="86797" y="296444"/>
                  <a:pt x="52747" y="288796"/>
                  <a:pt x="42550" y="286247"/>
                </a:cubicBezTo>
                <a:cubicBezTo>
                  <a:pt x="34599" y="280946"/>
                  <a:pt x="23761" y="278449"/>
                  <a:pt x="18696" y="270345"/>
                </a:cubicBezTo>
                <a:cubicBezTo>
                  <a:pt x="9812" y="256130"/>
                  <a:pt x="2793" y="222637"/>
                  <a:pt x="2793" y="222637"/>
                </a:cubicBezTo>
                <a:cubicBezTo>
                  <a:pt x="5444" y="193482"/>
                  <a:pt x="4611" y="163797"/>
                  <a:pt x="10745" y="135172"/>
                </a:cubicBezTo>
                <a:cubicBezTo>
                  <a:pt x="12747" y="125828"/>
                  <a:pt x="22373" y="119865"/>
                  <a:pt x="26647" y="111318"/>
                </a:cubicBezTo>
                <a:cubicBezTo>
                  <a:pt x="30395" y="103822"/>
                  <a:pt x="30851" y="94961"/>
                  <a:pt x="34599" y="87465"/>
                </a:cubicBezTo>
                <a:cubicBezTo>
                  <a:pt x="43591" y="69481"/>
                  <a:pt x="-47565" y="35781"/>
                  <a:pt x="34599" y="23854"/>
                </a:cubicBez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082E64B0-F7C5-4832-8785-B0BD1E282D77}"/>
              </a:ext>
            </a:extLst>
          </p:cNvPr>
          <p:cNvSpPr/>
          <p:nvPr/>
        </p:nvSpPr>
        <p:spPr>
          <a:xfrm>
            <a:off x="6248400" y="2315493"/>
            <a:ext cx="2546133" cy="370559"/>
          </a:xfrm>
          <a:custGeom>
            <a:avLst/>
            <a:gdLst>
              <a:gd name="connsiteX0" fmla="*/ 34599 w 1529444"/>
              <a:gd name="connsiteY0" fmla="*/ 23854 h 333955"/>
              <a:gd name="connsiteX1" fmla="*/ 527580 w 1529444"/>
              <a:gd name="connsiteY1" fmla="*/ 15903 h 333955"/>
              <a:gd name="connsiteX2" fmla="*/ 654800 w 1529444"/>
              <a:gd name="connsiteY2" fmla="*/ 0 h 333955"/>
              <a:gd name="connsiteX3" fmla="*/ 893340 w 1529444"/>
              <a:gd name="connsiteY3" fmla="*/ 7952 h 333955"/>
              <a:gd name="connsiteX4" fmla="*/ 980804 w 1529444"/>
              <a:gd name="connsiteY4" fmla="*/ 23854 h 333955"/>
              <a:gd name="connsiteX5" fmla="*/ 1147781 w 1529444"/>
              <a:gd name="connsiteY5" fmla="*/ 39757 h 333955"/>
              <a:gd name="connsiteX6" fmla="*/ 1465833 w 1529444"/>
              <a:gd name="connsiteY6" fmla="*/ 55659 h 333955"/>
              <a:gd name="connsiteX7" fmla="*/ 1497639 w 1529444"/>
              <a:gd name="connsiteY7" fmla="*/ 47708 h 333955"/>
              <a:gd name="connsiteX8" fmla="*/ 1513541 w 1529444"/>
              <a:gd name="connsiteY8" fmla="*/ 71562 h 333955"/>
              <a:gd name="connsiteX9" fmla="*/ 1529444 w 1529444"/>
              <a:gd name="connsiteY9" fmla="*/ 246491 h 333955"/>
              <a:gd name="connsiteX10" fmla="*/ 1513541 w 1529444"/>
              <a:gd name="connsiteY10" fmla="*/ 302150 h 333955"/>
              <a:gd name="connsiteX11" fmla="*/ 972853 w 1529444"/>
              <a:gd name="connsiteY11" fmla="*/ 294198 h 333955"/>
              <a:gd name="connsiteX12" fmla="*/ 511677 w 1529444"/>
              <a:gd name="connsiteY12" fmla="*/ 302150 h 333955"/>
              <a:gd name="connsiteX13" fmla="*/ 440115 w 1529444"/>
              <a:gd name="connsiteY13" fmla="*/ 318052 h 333955"/>
              <a:gd name="connsiteX14" fmla="*/ 304943 w 1529444"/>
              <a:gd name="connsiteY14" fmla="*/ 333955 h 333955"/>
              <a:gd name="connsiteX15" fmla="*/ 145917 w 1529444"/>
              <a:gd name="connsiteY15" fmla="*/ 326004 h 333955"/>
              <a:gd name="connsiteX16" fmla="*/ 98209 w 1529444"/>
              <a:gd name="connsiteY16" fmla="*/ 302150 h 333955"/>
              <a:gd name="connsiteX17" fmla="*/ 42550 w 1529444"/>
              <a:gd name="connsiteY17" fmla="*/ 286247 h 333955"/>
              <a:gd name="connsiteX18" fmla="*/ 18696 w 1529444"/>
              <a:gd name="connsiteY18" fmla="*/ 270345 h 333955"/>
              <a:gd name="connsiteX19" fmla="*/ 2793 w 1529444"/>
              <a:gd name="connsiteY19" fmla="*/ 222637 h 333955"/>
              <a:gd name="connsiteX20" fmla="*/ 10745 w 1529444"/>
              <a:gd name="connsiteY20" fmla="*/ 135172 h 333955"/>
              <a:gd name="connsiteX21" fmla="*/ 26647 w 1529444"/>
              <a:gd name="connsiteY21" fmla="*/ 111318 h 333955"/>
              <a:gd name="connsiteX22" fmla="*/ 34599 w 1529444"/>
              <a:gd name="connsiteY22" fmla="*/ 87465 h 333955"/>
              <a:gd name="connsiteX23" fmla="*/ 34599 w 1529444"/>
              <a:gd name="connsiteY23" fmla="*/ 23854 h 333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29444" h="333955">
                <a:moveTo>
                  <a:pt x="34599" y="23854"/>
                </a:moveTo>
                <a:cubicBezTo>
                  <a:pt x="116763" y="11927"/>
                  <a:pt x="79322" y="35973"/>
                  <a:pt x="527580" y="15903"/>
                </a:cubicBezTo>
                <a:cubicBezTo>
                  <a:pt x="579851" y="13563"/>
                  <a:pt x="607016" y="7965"/>
                  <a:pt x="654800" y="0"/>
                </a:cubicBezTo>
                <a:cubicBezTo>
                  <a:pt x="734313" y="2651"/>
                  <a:pt x="813995" y="2146"/>
                  <a:pt x="893340" y="7952"/>
                </a:cubicBezTo>
                <a:cubicBezTo>
                  <a:pt x="922894" y="10114"/>
                  <a:pt x="951499" y="19458"/>
                  <a:pt x="980804" y="23854"/>
                </a:cubicBezTo>
                <a:cubicBezTo>
                  <a:pt x="1023828" y="30307"/>
                  <a:pt x="1108577" y="36490"/>
                  <a:pt x="1147781" y="39757"/>
                </a:cubicBezTo>
                <a:cubicBezTo>
                  <a:pt x="1332077" y="76616"/>
                  <a:pt x="1226539" y="65232"/>
                  <a:pt x="1465833" y="55659"/>
                </a:cubicBezTo>
                <a:cubicBezTo>
                  <a:pt x="1476435" y="53009"/>
                  <a:pt x="1487272" y="44252"/>
                  <a:pt x="1497639" y="47708"/>
                </a:cubicBezTo>
                <a:cubicBezTo>
                  <a:pt x="1506705" y="50730"/>
                  <a:pt x="1512031" y="62126"/>
                  <a:pt x="1513541" y="71562"/>
                </a:cubicBezTo>
                <a:cubicBezTo>
                  <a:pt x="1522791" y="129377"/>
                  <a:pt x="1529444" y="246491"/>
                  <a:pt x="1529444" y="246491"/>
                </a:cubicBezTo>
                <a:cubicBezTo>
                  <a:pt x="1524143" y="265044"/>
                  <a:pt x="1532766" y="300502"/>
                  <a:pt x="1513541" y="302150"/>
                </a:cubicBezTo>
                <a:cubicBezTo>
                  <a:pt x="1333951" y="317543"/>
                  <a:pt x="1153102" y="294198"/>
                  <a:pt x="972853" y="294198"/>
                </a:cubicBezTo>
                <a:cubicBezTo>
                  <a:pt x="819105" y="294198"/>
                  <a:pt x="665402" y="299499"/>
                  <a:pt x="511677" y="302150"/>
                </a:cubicBezTo>
                <a:cubicBezTo>
                  <a:pt x="487823" y="307451"/>
                  <a:pt x="464179" y="313805"/>
                  <a:pt x="440115" y="318052"/>
                </a:cubicBezTo>
                <a:cubicBezTo>
                  <a:pt x="421517" y="321334"/>
                  <a:pt x="320437" y="332234"/>
                  <a:pt x="304943" y="333955"/>
                </a:cubicBezTo>
                <a:cubicBezTo>
                  <a:pt x="251934" y="331305"/>
                  <a:pt x="198792" y="330602"/>
                  <a:pt x="145917" y="326004"/>
                </a:cubicBezTo>
                <a:cubicBezTo>
                  <a:pt x="121727" y="323900"/>
                  <a:pt x="119083" y="312587"/>
                  <a:pt x="98209" y="302150"/>
                </a:cubicBezTo>
                <a:cubicBezTo>
                  <a:pt x="86797" y="296444"/>
                  <a:pt x="52747" y="288796"/>
                  <a:pt x="42550" y="286247"/>
                </a:cubicBezTo>
                <a:cubicBezTo>
                  <a:pt x="34599" y="280946"/>
                  <a:pt x="23761" y="278449"/>
                  <a:pt x="18696" y="270345"/>
                </a:cubicBezTo>
                <a:cubicBezTo>
                  <a:pt x="9812" y="256130"/>
                  <a:pt x="2793" y="222637"/>
                  <a:pt x="2793" y="222637"/>
                </a:cubicBezTo>
                <a:cubicBezTo>
                  <a:pt x="5444" y="193482"/>
                  <a:pt x="4611" y="163797"/>
                  <a:pt x="10745" y="135172"/>
                </a:cubicBezTo>
                <a:cubicBezTo>
                  <a:pt x="12747" y="125828"/>
                  <a:pt x="22373" y="119865"/>
                  <a:pt x="26647" y="111318"/>
                </a:cubicBezTo>
                <a:cubicBezTo>
                  <a:pt x="30395" y="103822"/>
                  <a:pt x="30851" y="94961"/>
                  <a:pt x="34599" y="87465"/>
                </a:cubicBezTo>
                <a:cubicBezTo>
                  <a:pt x="43591" y="69481"/>
                  <a:pt x="-47565" y="35781"/>
                  <a:pt x="34599" y="23854"/>
                </a:cubicBez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BFBBC74-1B7E-4EDE-BA1B-8F561EBBFCF8}"/>
              </a:ext>
            </a:extLst>
          </p:cNvPr>
          <p:cNvSpPr/>
          <p:nvPr/>
        </p:nvSpPr>
        <p:spPr>
          <a:xfrm>
            <a:off x="342813" y="4990052"/>
            <a:ext cx="1787900" cy="370559"/>
          </a:xfrm>
          <a:custGeom>
            <a:avLst/>
            <a:gdLst>
              <a:gd name="connsiteX0" fmla="*/ 34599 w 1529444"/>
              <a:gd name="connsiteY0" fmla="*/ 23854 h 333955"/>
              <a:gd name="connsiteX1" fmla="*/ 527580 w 1529444"/>
              <a:gd name="connsiteY1" fmla="*/ 15903 h 333955"/>
              <a:gd name="connsiteX2" fmla="*/ 654800 w 1529444"/>
              <a:gd name="connsiteY2" fmla="*/ 0 h 333955"/>
              <a:gd name="connsiteX3" fmla="*/ 893340 w 1529444"/>
              <a:gd name="connsiteY3" fmla="*/ 7952 h 333955"/>
              <a:gd name="connsiteX4" fmla="*/ 980804 w 1529444"/>
              <a:gd name="connsiteY4" fmla="*/ 23854 h 333955"/>
              <a:gd name="connsiteX5" fmla="*/ 1147781 w 1529444"/>
              <a:gd name="connsiteY5" fmla="*/ 39757 h 333955"/>
              <a:gd name="connsiteX6" fmla="*/ 1465833 w 1529444"/>
              <a:gd name="connsiteY6" fmla="*/ 55659 h 333955"/>
              <a:gd name="connsiteX7" fmla="*/ 1497639 w 1529444"/>
              <a:gd name="connsiteY7" fmla="*/ 47708 h 333955"/>
              <a:gd name="connsiteX8" fmla="*/ 1513541 w 1529444"/>
              <a:gd name="connsiteY8" fmla="*/ 71562 h 333955"/>
              <a:gd name="connsiteX9" fmla="*/ 1529444 w 1529444"/>
              <a:gd name="connsiteY9" fmla="*/ 246491 h 333955"/>
              <a:gd name="connsiteX10" fmla="*/ 1513541 w 1529444"/>
              <a:gd name="connsiteY10" fmla="*/ 302150 h 333955"/>
              <a:gd name="connsiteX11" fmla="*/ 972853 w 1529444"/>
              <a:gd name="connsiteY11" fmla="*/ 294198 h 333955"/>
              <a:gd name="connsiteX12" fmla="*/ 511677 w 1529444"/>
              <a:gd name="connsiteY12" fmla="*/ 302150 h 333955"/>
              <a:gd name="connsiteX13" fmla="*/ 440115 w 1529444"/>
              <a:gd name="connsiteY13" fmla="*/ 318052 h 333955"/>
              <a:gd name="connsiteX14" fmla="*/ 304943 w 1529444"/>
              <a:gd name="connsiteY14" fmla="*/ 333955 h 333955"/>
              <a:gd name="connsiteX15" fmla="*/ 145917 w 1529444"/>
              <a:gd name="connsiteY15" fmla="*/ 326004 h 333955"/>
              <a:gd name="connsiteX16" fmla="*/ 98209 w 1529444"/>
              <a:gd name="connsiteY16" fmla="*/ 302150 h 333955"/>
              <a:gd name="connsiteX17" fmla="*/ 42550 w 1529444"/>
              <a:gd name="connsiteY17" fmla="*/ 286247 h 333955"/>
              <a:gd name="connsiteX18" fmla="*/ 18696 w 1529444"/>
              <a:gd name="connsiteY18" fmla="*/ 270345 h 333955"/>
              <a:gd name="connsiteX19" fmla="*/ 2793 w 1529444"/>
              <a:gd name="connsiteY19" fmla="*/ 222637 h 333955"/>
              <a:gd name="connsiteX20" fmla="*/ 10745 w 1529444"/>
              <a:gd name="connsiteY20" fmla="*/ 135172 h 333955"/>
              <a:gd name="connsiteX21" fmla="*/ 26647 w 1529444"/>
              <a:gd name="connsiteY21" fmla="*/ 111318 h 333955"/>
              <a:gd name="connsiteX22" fmla="*/ 34599 w 1529444"/>
              <a:gd name="connsiteY22" fmla="*/ 87465 h 333955"/>
              <a:gd name="connsiteX23" fmla="*/ 34599 w 1529444"/>
              <a:gd name="connsiteY23" fmla="*/ 23854 h 333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29444" h="333955">
                <a:moveTo>
                  <a:pt x="34599" y="23854"/>
                </a:moveTo>
                <a:cubicBezTo>
                  <a:pt x="116763" y="11927"/>
                  <a:pt x="79322" y="35973"/>
                  <a:pt x="527580" y="15903"/>
                </a:cubicBezTo>
                <a:cubicBezTo>
                  <a:pt x="579851" y="13563"/>
                  <a:pt x="607016" y="7965"/>
                  <a:pt x="654800" y="0"/>
                </a:cubicBezTo>
                <a:cubicBezTo>
                  <a:pt x="734313" y="2651"/>
                  <a:pt x="813995" y="2146"/>
                  <a:pt x="893340" y="7952"/>
                </a:cubicBezTo>
                <a:cubicBezTo>
                  <a:pt x="922894" y="10114"/>
                  <a:pt x="951499" y="19458"/>
                  <a:pt x="980804" y="23854"/>
                </a:cubicBezTo>
                <a:cubicBezTo>
                  <a:pt x="1023828" y="30307"/>
                  <a:pt x="1108577" y="36490"/>
                  <a:pt x="1147781" y="39757"/>
                </a:cubicBezTo>
                <a:cubicBezTo>
                  <a:pt x="1332077" y="76616"/>
                  <a:pt x="1226539" y="65232"/>
                  <a:pt x="1465833" y="55659"/>
                </a:cubicBezTo>
                <a:cubicBezTo>
                  <a:pt x="1476435" y="53009"/>
                  <a:pt x="1487272" y="44252"/>
                  <a:pt x="1497639" y="47708"/>
                </a:cubicBezTo>
                <a:cubicBezTo>
                  <a:pt x="1506705" y="50730"/>
                  <a:pt x="1512031" y="62126"/>
                  <a:pt x="1513541" y="71562"/>
                </a:cubicBezTo>
                <a:cubicBezTo>
                  <a:pt x="1522791" y="129377"/>
                  <a:pt x="1529444" y="246491"/>
                  <a:pt x="1529444" y="246491"/>
                </a:cubicBezTo>
                <a:cubicBezTo>
                  <a:pt x="1524143" y="265044"/>
                  <a:pt x="1532766" y="300502"/>
                  <a:pt x="1513541" y="302150"/>
                </a:cubicBezTo>
                <a:cubicBezTo>
                  <a:pt x="1333951" y="317543"/>
                  <a:pt x="1153102" y="294198"/>
                  <a:pt x="972853" y="294198"/>
                </a:cubicBezTo>
                <a:cubicBezTo>
                  <a:pt x="819105" y="294198"/>
                  <a:pt x="665402" y="299499"/>
                  <a:pt x="511677" y="302150"/>
                </a:cubicBezTo>
                <a:cubicBezTo>
                  <a:pt x="487823" y="307451"/>
                  <a:pt x="464179" y="313805"/>
                  <a:pt x="440115" y="318052"/>
                </a:cubicBezTo>
                <a:cubicBezTo>
                  <a:pt x="421517" y="321334"/>
                  <a:pt x="320437" y="332234"/>
                  <a:pt x="304943" y="333955"/>
                </a:cubicBezTo>
                <a:cubicBezTo>
                  <a:pt x="251934" y="331305"/>
                  <a:pt x="198792" y="330602"/>
                  <a:pt x="145917" y="326004"/>
                </a:cubicBezTo>
                <a:cubicBezTo>
                  <a:pt x="121727" y="323900"/>
                  <a:pt x="119083" y="312587"/>
                  <a:pt x="98209" y="302150"/>
                </a:cubicBezTo>
                <a:cubicBezTo>
                  <a:pt x="86797" y="296444"/>
                  <a:pt x="52747" y="288796"/>
                  <a:pt x="42550" y="286247"/>
                </a:cubicBezTo>
                <a:cubicBezTo>
                  <a:pt x="34599" y="280946"/>
                  <a:pt x="23761" y="278449"/>
                  <a:pt x="18696" y="270345"/>
                </a:cubicBezTo>
                <a:cubicBezTo>
                  <a:pt x="9812" y="256130"/>
                  <a:pt x="2793" y="222637"/>
                  <a:pt x="2793" y="222637"/>
                </a:cubicBezTo>
                <a:cubicBezTo>
                  <a:pt x="5444" y="193482"/>
                  <a:pt x="4611" y="163797"/>
                  <a:pt x="10745" y="135172"/>
                </a:cubicBezTo>
                <a:cubicBezTo>
                  <a:pt x="12747" y="125828"/>
                  <a:pt x="22373" y="119865"/>
                  <a:pt x="26647" y="111318"/>
                </a:cubicBezTo>
                <a:cubicBezTo>
                  <a:pt x="30395" y="103822"/>
                  <a:pt x="30851" y="94961"/>
                  <a:pt x="34599" y="87465"/>
                </a:cubicBezTo>
                <a:cubicBezTo>
                  <a:pt x="43591" y="69481"/>
                  <a:pt x="-47565" y="35781"/>
                  <a:pt x="34599" y="23854"/>
                </a:cubicBezTo>
                <a:close/>
              </a:path>
            </a:pathLst>
          </a:cu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6401C76E-3484-4AC5-A01A-763ED9B7B5CE}"/>
              </a:ext>
            </a:extLst>
          </p:cNvPr>
          <p:cNvSpPr/>
          <p:nvPr/>
        </p:nvSpPr>
        <p:spPr>
          <a:xfrm>
            <a:off x="619941" y="1495782"/>
            <a:ext cx="1332795" cy="370559"/>
          </a:xfrm>
          <a:custGeom>
            <a:avLst/>
            <a:gdLst>
              <a:gd name="connsiteX0" fmla="*/ 34599 w 1529444"/>
              <a:gd name="connsiteY0" fmla="*/ 23854 h 333955"/>
              <a:gd name="connsiteX1" fmla="*/ 527580 w 1529444"/>
              <a:gd name="connsiteY1" fmla="*/ 15903 h 333955"/>
              <a:gd name="connsiteX2" fmla="*/ 654800 w 1529444"/>
              <a:gd name="connsiteY2" fmla="*/ 0 h 333955"/>
              <a:gd name="connsiteX3" fmla="*/ 893340 w 1529444"/>
              <a:gd name="connsiteY3" fmla="*/ 7952 h 333955"/>
              <a:gd name="connsiteX4" fmla="*/ 980804 w 1529444"/>
              <a:gd name="connsiteY4" fmla="*/ 23854 h 333955"/>
              <a:gd name="connsiteX5" fmla="*/ 1147781 w 1529444"/>
              <a:gd name="connsiteY5" fmla="*/ 39757 h 333955"/>
              <a:gd name="connsiteX6" fmla="*/ 1465833 w 1529444"/>
              <a:gd name="connsiteY6" fmla="*/ 55659 h 333955"/>
              <a:gd name="connsiteX7" fmla="*/ 1497639 w 1529444"/>
              <a:gd name="connsiteY7" fmla="*/ 47708 h 333955"/>
              <a:gd name="connsiteX8" fmla="*/ 1513541 w 1529444"/>
              <a:gd name="connsiteY8" fmla="*/ 71562 h 333955"/>
              <a:gd name="connsiteX9" fmla="*/ 1529444 w 1529444"/>
              <a:gd name="connsiteY9" fmla="*/ 246491 h 333955"/>
              <a:gd name="connsiteX10" fmla="*/ 1513541 w 1529444"/>
              <a:gd name="connsiteY10" fmla="*/ 302150 h 333955"/>
              <a:gd name="connsiteX11" fmla="*/ 972853 w 1529444"/>
              <a:gd name="connsiteY11" fmla="*/ 294198 h 333955"/>
              <a:gd name="connsiteX12" fmla="*/ 511677 w 1529444"/>
              <a:gd name="connsiteY12" fmla="*/ 302150 h 333955"/>
              <a:gd name="connsiteX13" fmla="*/ 440115 w 1529444"/>
              <a:gd name="connsiteY13" fmla="*/ 318052 h 333955"/>
              <a:gd name="connsiteX14" fmla="*/ 304943 w 1529444"/>
              <a:gd name="connsiteY14" fmla="*/ 333955 h 333955"/>
              <a:gd name="connsiteX15" fmla="*/ 145917 w 1529444"/>
              <a:gd name="connsiteY15" fmla="*/ 326004 h 333955"/>
              <a:gd name="connsiteX16" fmla="*/ 98209 w 1529444"/>
              <a:gd name="connsiteY16" fmla="*/ 302150 h 333955"/>
              <a:gd name="connsiteX17" fmla="*/ 42550 w 1529444"/>
              <a:gd name="connsiteY17" fmla="*/ 286247 h 333955"/>
              <a:gd name="connsiteX18" fmla="*/ 18696 w 1529444"/>
              <a:gd name="connsiteY18" fmla="*/ 270345 h 333955"/>
              <a:gd name="connsiteX19" fmla="*/ 2793 w 1529444"/>
              <a:gd name="connsiteY19" fmla="*/ 222637 h 333955"/>
              <a:gd name="connsiteX20" fmla="*/ 10745 w 1529444"/>
              <a:gd name="connsiteY20" fmla="*/ 135172 h 333955"/>
              <a:gd name="connsiteX21" fmla="*/ 26647 w 1529444"/>
              <a:gd name="connsiteY21" fmla="*/ 111318 h 333955"/>
              <a:gd name="connsiteX22" fmla="*/ 34599 w 1529444"/>
              <a:gd name="connsiteY22" fmla="*/ 87465 h 333955"/>
              <a:gd name="connsiteX23" fmla="*/ 34599 w 1529444"/>
              <a:gd name="connsiteY23" fmla="*/ 23854 h 333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29444" h="333955">
                <a:moveTo>
                  <a:pt x="34599" y="23854"/>
                </a:moveTo>
                <a:cubicBezTo>
                  <a:pt x="116763" y="11927"/>
                  <a:pt x="79322" y="35973"/>
                  <a:pt x="527580" y="15903"/>
                </a:cubicBezTo>
                <a:cubicBezTo>
                  <a:pt x="579851" y="13563"/>
                  <a:pt x="607016" y="7965"/>
                  <a:pt x="654800" y="0"/>
                </a:cubicBezTo>
                <a:cubicBezTo>
                  <a:pt x="734313" y="2651"/>
                  <a:pt x="813995" y="2146"/>
                  <a:pt x="893340" y="7952"/>
                </a:cubicBezTo>
                <a:cubicBezTo>
                  <a:pt x="922894" y="10114"/>
                  <a:pt x="951499" y="19458"/>
                  <a:pt x="980804" y="23854"/>
                </a:cubicBezTo>
                <a:cubicBezTo>
                  <a:pt x="1023828" y="30307"/>
                  <a:pt x="1108577" y="36490"/>
                  <a:pt x="1147781" y="39757"/>
                </a:cubicBezTo>
                <a:cubicBezTo>
                  <a:pt x="1332077" y="76616"/>
                  <a:pt x="1226539" y="65232"/>
                  <a:pt x="1465833" y="55659"/>
                </a:cubicBezTo>
                <a:cubicBezTo>
                  <a:pt x="1476435" y="53009"/>
                  <a:pt x="1487272" y="44252"/>
                  <a:pt x="1497639" y="47708"/>
                </a:cubicBezTo>
                <a:cubicBezTo>
                  <a:pt x="1506705" y="50730"/>
                  <a:pt x="1512031" y="62126"/>
                  <a:pt x="1513541" y="71562"/>
                </a:cubicBezTo>
                <a:cubicBezTo>
                  <a:pt x="1522791" y="129377"/>
                  <a:pt x="1529444" y="246491"/>
                  <a:pt x="1529444" y="246491"/>
                </a:cubicBezTo>
                <a:cubicBezTo>
                  <a:pt x="1524143" y="265044"/>
                  <a:pt x="1532766" y="300502"/>
                  <a:pt x="1513541" y="302150"/>
                </a:cubicBezTo>
                <a:cubicBezTo>
                  <a:pt x="1333951" y="317543"/>
                  <a:pt x="1153102" y="294198"/>
                  <a:pt x="972853" y="294198"/>
                </a:cubicBezTo>
                <a:cubicBezTo>
                  <a:pt x="819105" y="294198"/>
                  <a:pt x="665402" y="299499"/>
                  <a:pt x="511677" y="302150"/>
                </a:cubicBezTo>
                <a:cubicBezTo>
                  <a:pt x="487823" y="307451"/>
                  <a:pt x="464179" y="313805"/>
                  <a:pt x="440115" y="318052"/>
                </a:cubicBezTo>
                <a:cubicBezTo>
                  <a:pt x="421517" y="321334"/>
                  <a:pt x="320437" y="332234"/>
                  <a:pt x="304943" y="333955"/>
                </a:cubicBezTo>
                <a:cubicBezTo>
                  <a:pt x="251934" y="331305"/>
                  <a:pt x="198792" y="330602"/>
                  <a:pt x="145917" y="326004"/>
                </a:cubicBezTo>
                <a:cubicBezTo>
                  <a:pt x="121727" y="323900"/>
                  <a:pt x="119083" y="312587"/>
                  <a:pt x="98209" y="302150"/>
                </a:cubicBezTo>
                <a:cubicBezTo>
                  <a:pt x="86797" y="296444"/>
                  <a:pt x="52747" y="288796"/>
                  <a:pt x="42550" y="286247"/>
                </a:cubicBezTo>
                <a:cubicBezTo>
                  <a:pt x="34599" y="280946"/>
                  <a:pt x="23761" y="278449"/>
                  <a:pt x="18696" y="270345"/>
                </a:cubicBezTo>
                <a:cubicBezTo>
                  <a:pt x="9812" y="256130"/>
                  <a:pt x="2793" y="222637"/>
                  <a:pt x="2793" y="222637"/>
                </a:cubicBezTo>
                <a:cubicBezTo>
                  <a:pt x="5444" y="193482"/>
                  <a:pt x="4611" y="163797"/>
                  <a:pt x="10745" y="135172"/>
                </a:cubicBezTo>
                <a:cubicBezTo>
                  <a:pt x="12747" y="125828"/>
                  <a:pt x="22373" y="119865"/>
                  <a:pt x="26647" y="111318"/>
                </a:cubicBezTo>
                <a:cubicBezTo>
                  <a:pt x="30395" y="103822"/>
                  <a:pt x="30851" y="94961"/>
                  <a:pt x="34599" y="87465"/>
                </a:cubicBezTo>
                <a:cubicBezTo>
                  <a:pt x="43591" y="69481"/>
                  <a:pt x="-47565" y="35781"/>
                  <a:pt x="34599" y="23854"/>
                </a:cubicBez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210E252-1832-49BD-A16C-AA45335DCC3B}"/>
              </a:ext>
            </a:extLst>
          </p:cNvPr>
          <p:cNvSpPr/>
          <p:nvPr/>
        </p:nvSpPr>
        <p:spPr>
          <a:xfrm>
            <a:off x="6115632" y="1222172"/>
            <a:ext cx="391340" cy="370559"/>
          </a:xfrm>
          <a:custGeom>
            <a:avLst/>
            <a:gdLst>
              <a:gd name="connsiteX0" fmla="*/ 34599 w 1529444"/>
              <a:gd name="connsiteY0" fmla="*/ 23854 h 333955"/>
              <a:gd name="connsiteX1" fmla="*/ 527580 w 1529444"/>
              <a:gd name="connsiteY1" fmla="*/ 15903 h 333955"/>
              <a:gd name="connsiteX2" fmla="*/ 654800 w 1529444"/>
              <a:gd name="connsiteY2" fmla="*/ 0 h 333955"/>
              <a:gd name="connsiteX3" fmla="*/ 893340 w 1529444"/>
              <a:gd name="connsiteY3" fmla="*/ 7952 h 333955"/>
              <a:gd name="connsiteX4" fmla="*/ 980804 w 1529444"/>
              <a:gd name="connsiteY4" fmla="*/ 23854 h 333955"/>
              <a:gd name="connsiteX5" fmla="*/ 1147781 w 1529444"/>
              <a:gd name="connsiteY5" fmla="*/ 39757 h 333955"/>
              <a:gd name="connsiteX6" fmla="*/ 1465833 w 1529444"/>
              <a:gd name="connsiteY6" fmla="*/ 55659 h 333955"/>
              <a:gd name="connsiteX7" fmla="*/ 1497639 w 1529444"/>
              <a:gd name="connsiteY7" fmla="*/ 47708 h 333955"/>
              <a:gd name="connsiteX8" fmla="*/ 1513541 w 1529444"/>
              <a:gd name="connsiteY8" fmla="*/ 71562 h 333955"/>
              <a:gd name="connsiteX9" fmla="*/ 1529444 w 1529444"/>
              <a:gd name="connsiteY9" fmla="*/ 246491 h 333955"/>
              <a:gd name="connsiteX10" fmla="*/ 1513541 w 1529444"/>
              <a:gd name="connsiteY10" fmla="*/ 302150 h 333955"/>
              <a:gd name="connsiteX11" fmla="*/ 972853 w 1529444"/>
              <a:gd name="connsiteY11" fmla="*/ 294198 h 333955"/>
              <a:gd name="connsiteX12" fmla="*/ 511677 w 1529444"/>
              <a:gd name="connsiteY12" fmla="*/ 302150 h 333955"/>
              <a:gd name="connsiteX13" fmla="*/ 440115 w 1529444"/>
              <a:gd name="connsiteY13" fmla="*/ 318052 h 333955"/>
              <a:gd name="connsiteX14" fmla="*/ 304943 w 1529444"/>
              <a:gd name="connsiteY14" fmla="*/ 333955 h 333955"/>
              <a:gd name="connsiteX15" fmla="*/ 145917 w 1529444"/>
              <a:gd name="connsiteY15" fmla="*/ 326004 h 333955"/>
              <a:gd name="connsiteX16" fmla="*/ 98209 w 1529444"/>
              <a:gd name="connsiteY16" fmla="*/ 302150 h 333955"/>
              <a:gd name="connsiteX17" fmla="*/ 42550 w 1529444"/>
              <a:gd name="connsiteY17" fmla="*/ 286247 h 333955"/>
              <a:gd name="connsiteX18" fmla="*/ 18696 w 1529444"/>
              <a:gd name="connsiteY18" fmla="*/ 270345 h 333955"/>
              <a:gd name="connsiteX19" fmla="*/ 2793 w 1529444"/>
              <a:gd name="connsiteY19" fmla="*/ 222637 h 333955"/>
              <a:gd name="connsiteX20" fmla="*/ 10745 w 1529444"/>
              <a:gd name="connsiteY20" fmla="*/ 135172 h 333955"/>
              <a:gd name="connsiteX21" fmla="*/ 26647 w 1529444"/>
              <a:gd name="connsiteY21" fmla="*/ 111318 h 333955"/>
              <a:gd name="connsiteX22" fmla="*/ 34599 w 1529444"/>
              <a:gd name="connsiteY22" fmla="*/ 87465 h 333955"/>
              <a:gd name="connsiteX23" fmla="*/ 34599 w 1529444"/>
              <a:gd name="connsiteY23" fmla="*/ 23854 h 333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29444" h="333955">
                <a:moveTo>
                  <a:pt x="34599" y="23854"/>
                </a:moveTo>
                <a:cubicBezTo>
                  <a:pt x="116763" y="11927"/>
                  <a:pt x="79322" y="35973"/>
                  <a:pt x="527580" y="15903"/>
                </a:cubicBezTo>
                <a:cubicBezTo>
                  <a:pt x="579851" y="13563"/>
                  <a:pt x="607016" y="7965"/>
                  <a:pt x="654800" y="0"/>
                </a:cubicBezTo>
                <a:cubicBezTo>
                  <a:pt x="734313" y="2651"/>
                  <a:pt x="813995" y="2146"/>
                  <a:pt x="893340" y="7952"/>
                </a:cubicBezTo>
                <a:cubicBezTo>
                  <a:pt x="922894" y="10114"/>
                  <a:pt x="951499" y="19458"/>
                  <a:pt x="980804" y="23854"/>
                </a:cubicBezTo>
                <a:cubicBezTo>
                  <a:pt x="1023828" y="30307"/>
                  <a:pt x="1108577" y="36490"/>
                  <a:pt x="1147781" y="39757"/>
                </a:cubicBezTo>
                <a:cubicBezTo>
                  <a:pt x="1332077" y="76616"/>
                  <a:pt x="1226539" y="65232"/>
                  <a:pt x="1465833" y="55659"/>
                </a:cubicBezTo>
                <a:cubicBezTo>
                  <a:pt x="1476435" y="53009"/>
                  <a:pt x="1487272" y="44252"/>
                  <a:pt x="1497639" y="47708"/>
                </a:cubicBezTo>
                <a:cubicBezTo>
                  <a:pt x="1506705" y="50730"/>
                  <a:pt x="1512031" y="62126"/>
                  <a:pt x="1513541" y="71562"/>
                </a:cubicBezTo>
                <a:cubicBezTo>
                  <a:pt x="1522791" y="129377"/>
                  <a:pt x="1529444" y="246491"/>
                  <a:pt x="1529444" y="246491"/>
                </a:cubicBezTo>
                <a:cubicBezTo>
                  <a:pt x="1524143" y="265044"/>
                  <a:pt x="1532766" y="300502"/>
                  <a:pt x="1513541" y="302150"/>
                </a:cubicBezTo>
                <a:cubicBezTo>
                  <a:pt x="1333951" y="317543"/>
                  <a:pt x="1153102" y="294198"/>
                  <a:pt x="972853" y="294198"/>
                </a:cubicBezTo>
                <a:cubicBezTo>
                  <a:pt x="819105" y="294198"/>
                  <a:pt x="665402" y="299499"/>
                  <a:pt x="511677" y="302150"/>
                </a:cubicBezTo>
                <a:cubicBezTo>
                  <a:pt x="487823" y="307451"/>
                  <a:pt x="464179" y="313805"/>
                  <a:pt x="440115" y="318052"/>
                </a:cubicBezTo>
                <a:cubicBezTo>
                  <a:pt x="421517" y="321334"/>
                  <a:pt x="320437" y="332234"/>
                  <a:pt x="304943" y="333955"/>
                </a:cubicBezTo>
                <a:cubicBezTo>
                  <a:pt x="251934" y="331305"/>
                  <a:pt x="198792" y="330602"/>
                  <a:pt x="145917" y="326004"/>
                </a:cubicBezTo>
                <a:cubicBezTo>
                  <a:pt x="121727" y="323900"/>
                  <a:pt x="119083" y="312587"/>
                  <a:pt x="98209" y="302150"/>
                </a:cubicBezTo>
                <a:cubicBezTo>
                  <a:pt x="86797" y="296444"/>
                  <a:pt x="52747" y="288796"/>
                  <a:pt x="42550" y="286247"/>
                </a:cubicBezTo>
                <a:cubicBezTo>
                  <a:pt x="34599" y="280946"/>
                  <a:pt x="23761" y="278449"/>
                  <a:pt x="18696" y="270345"/>
                </a:cubicBezTo>
                <a:cubicBezTo>
                  <a:pt x="9812" y="256130"/>
                  <a:pt x="2793" y="222637"/>
                  <a:pt x="2793" y="222637"/>
                </a:cubicBezTo>
                <a:cubicBezTo>
                  <a:pt x="5444" y="193482"/>
                  <a:pt x="4611" y="163797"/>
                  <a:pt x="10745" y="135172"/>
                </a:cubicBezTo>
                <a:cubicBezTo>
                  <a:pt x="12747" y="125828"/>
                  <a:pt x="22373" y="119865"/>
                  <a:pt x="26647" y="111318"/>
                </a:cubicBezTo>
                <a:cubicBezTo>
                  <a:pt x="30395" y="103822"/>
                  <a:pt x="30851" y="94961"/>
                  <a:pt x="34599" y="87465"/>
                </a:cubicBezTo>
                <a:cubicBezTo>
                  <a:pt x="43591" y="69481"/>
                  <a:pt x="-47565" y="35781"/>
                  <a:pt x="34599" y="23854"/>
                </a:cubicBez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4F8EC82D-B3C4-40C5-936C-32CD1BDD59ED}"/>
              </a:ext>
            </a:extLst>
          </p:cNvPr>
          <p:cNvSpPr/>
          <p:nvPr/>
        </p:nvSpPr>
        <p:spPr>
          <a:xfrm>
            <a:off x="4076699" y="1540303"/>
            <a:ext cx="1746825" cy="370559"/>
          </a:xfrm>
          <a:custGeom>
            <a:avLst/>
            <a:gdLst>
              <a:gd name="connsiteX0" fmla="*/ 34599 w 1529444"/>
              <a:gd name="connsiteY0" fmla="*/ 23854 h 333955"/>
              <a:gd name="connsiteX1" fmla="*/ 527580 w 1529444"/>
              <a:gd name="connsiteY1" fmla="*/ 15903 h 333955"/>
              <a:gd name="connsiteX2" fmla="*/ 654800 w 1529444"/>
              <a:gd name="connsiteY2" fmla="*/ 0 h 333955"/>
              <a:gd name="connsiteX3" fmla="*/ 893340 w 1529444"/>
              <a:gd name="connsiteY3" fmla="*/ 7952 h 333955"/>
              <a:gd name="connsiteX4" fmla="*/ 980804 w 1529444"/>
              <a:gd name="connsiteY4" fmla="*/ 23854 h 333955"/>
              <a:gd name="connsiteX5" fmla="*/ 1147781 w 1529444"/>
              <a:gd name="connsiteY5" fmla="*/ 39757 h 333955"/>
              <a:gd name="connsiteX6" fmla="*/ 1465833 w 1529444"/>
              <a:gd name="connsiteY6" fmla="*/ 55659 h 333955"/>
              <a:gd name="connsiteX7" fmla="*/ 1497639 w 1529444"/>
              <a:gd name="connsiteY7" fmla="*/ 47708 h 333955"/>
              <a:gd name="connsiteX8" fmla="*/ 1513541 w 1529444"/>
              <a:gd name="connsiteY8" fmla="*/ 71562 h 333955"/>
              <a:gd name="connsiteX9" fmla="*/ 1529444 w 1529444"/>
              <a:gd name="connsiteY9" fmla="*/ 246491 h 333955"/>
              <a:gd name="connsiteX10" fmla="*/ 1513541 w 1529444"/>
              <a:gd name="connsiteY10" fmla="*/ 302150 h 333955"/>
              <a:gd name="connsiteX11" fmla="*/ 972853 w 1529444"/>
              <a:gd name="connsiteY11" fmla="*/ 294198 h 333955"/>
              <a:gd name="connsiteX12" fmla="*/ 511677 w 1529444"/>
              <a:gd name="connsiteY12" fmla="*/ 302150 h 333955"/>
              <a:gd name="connsiteX13" fmla="*/ 440115 w 1529444"/>
              <a:gd name="connsiteY13" fmla="*/ 318052 h 333955"/>
              <a:gd name="connsiteX14" fmla="*/ 304943 w 1529444"/>
              <a:gd name="connsiteY14" fmla="*/ 333955 h 333955"/>
              <a:gd name="connsiteX15" fmla="*/ 145917 w 1529444"/>
              <a:gd name="connsiteY15" fmla="*/ 326004 h 333955"/>
              <a:gd name="connsiteX16" fmla="*/ 98209 w 1529444"/>
              <a:gd name="connsiteY16" fmla="*/ 302150 h 333955"/>
              <a:gd name="connsiteX17" fmla="*/ 42550 w 1529444"/>
              <a:gd name="connsiteY17" fmla="*/ 286247 h 333955"/>
              <a:gd name="connsiteX18" fmla="*/ 18696 w 1529444"/>
              <a:gd name="connsiteY18" fmla="*/ 270345 h 333955"/>
              <a:gd name="connsiteX19" fmla="*/ 2793 w 1529444"/>
              <a:gd name="connsiteY19" fmla="*/ 222637 h 333955"/>
              <a:gd name="connsiteX20" fmla="*/ 10745 w 1529444"/>
              <a:gd name="connsiteY20" fmla="*/ 135172 h 333955"/>
              <a:gd name="connsiteX21" fmla="*/ 26647 w 1529444"/>
              <a:gd name="connsiteY21" fmla="*/ 111318 h 333955"/>
              <a:gd name="connsiteX22" fmla="*/ 34599 w 1529444"/>
              <a:gd name="connsiteY22" fmla="*/ 87465 h 333955"/>
              <a:gd name="connsiteX23" fmla="*/ 34599 w 1529444"/>
              <a:gd name="connsiteY23" fmla="*/ 23854 h 333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29444" h="333955">
                <a:moveTo>
                  <a:pt x="34599" y="23854"/>
                </a:moveTo>
                <a:cubicBezTo>
                  <a:pt x="116763" y="11927"/>
                  <a:pt x="79322" y="35973"/>
                  <a:pt x="527580" y="15903"/>
                </a:cubicBezTo>
                <a:cubicBezTo>
                  <a:pt x="579851" y="13563"/>
                  <a:pt x="607016" y="7965"/>
                  <a:pt x="654800" y="0"/>
                </a:cubicBezTo>
                <a:cubicBezTo>
                  <a:pt x="734313" y="2651"/>
                  <a:pt x="813995" y="2146"/>
                  <a:pt x="893340" y="7952"/>
                </a:cubicBezTo>
                <a:cubicBezTo>
                  <a:pt x="922894" y="10114"/>
                  <a:pt x="951499" y="19458"/>
                  <a:pt x="980804" y="23854"/>
                </a:cubicBezTo>
                <a:cubicBezTo>
                  <a:pt x="1023828" y="30307"/>
                  <a:pt x="1108577" y="36490"/>
                  <a:pt x="1147781" y="39757"/>
                </a:cubicBezTo>
                <a:cubicBezTo>
                  <a:pt x="1332077" y="76616"/>
                  <a:pt x="1226539" y="65232"/>
                  <a:pt x="1465833" y="55659"/>
                </a:cubicBezTo>
                <a:cubicBezTo>
                  <a:pt x="1476435" y="53009"/>
                  <a:pt x="1487272" y="44252"/>
                  <a:pt x="1497639" y="47708"/>
                </a:cubicBezTo>
                <a:cubicBezTo>
                  <a:pt x="1506705" y="50730"/>
                  <a:pt x="1512031" y="62126"/>
                  <a:pt x="1513541" y="71562"/>
                </a:cubicBezTo>
                <a:cubicBezTo>
                  <a:pt x="1522791" y="129377"/>
                  <a:pt x="1529444" y="246491"/>
                  <a:pt x="1529444" y="246491"/>
                </a:cubicBezTo>
                <a:cubicBezTo>
                  <a:pt x="1524143" y="265044"/>
                  <a:pt x="1532766" y="300502"/>
                  <a:pt x="1513541" y="302150"/>
                </a:cubicBezTo>
                <a:cubicBezTo>
                  <a:pt x="1333951" y="317543"/>
                  <a:pt x="1153102" y="294198"/>
                  <a:pt x="972853" y="294198"/>
                </a:cubicBezTo>
                <a:cubicBezTo>
                  <a:pt x="819105" y="294198"/>
                  <a:pt x="665402" y="299499"/>
                  <a:pt x="511677" y="302150"/>
                </a:cubicBezTo>
                <a:cubicBezTo>
                  <a:pt x="487823" y="307451"/>
                  <a:pt x="464179" y="313805"/>
                  <a:pt x="440115" y="318052"/>
                </a:cubicBezTo>
                <a:cubicBezTo>
                  <a:pt x="421517" y="321334"/>
                  <a:pt x="320437" y="332234"/>
                  <a:pt x="304943" y="333955"/>
                </a:cubicBezTo>
                <a:cubicBezTo>
                  <a:pt x="251934" y="331305"/>
                  <a:pt x="198792" y="330602"/>
                  <a:pt x="145917" y="326004"/>
                </a:cubicBezTo>
                <a:cubicBezTo>
                  <a:pt x="121727" y="323900"/>
                  <a:pt x="119083" y="312587"/>
                  <a:pt x="98209" y="302150"/>
                </a:cubicBezTo>
                <a:cubicBezTo>
                  <a:pt x="86797" y="296444"/>
                  <a:pt x="52747" y="288796"/>
                  <a:pt x="42550" y="286247"/>
                </a:cubicBezTo>
                <a:cubicBezTo>
                  <a:pt x="34599" y="280946"/>
                  <a:pt x="23761" y="278449"/>
                  <a:pt x="18696" y="270345"/>
                </a:cubicBezTo>
                <a:cubicBezTo>
                  <a:pt x="9812" y="256130"/>
                  <a:pt x="2793" y="222637"/>
                  <a:pt x="2793" y="222637"/>
                </a:cubicBezTo>
                <a:cubicBezTo>
                  <a:pt x="5444" y="193482"/>
                  <a:pt x="4611" y="163797"/>
                  <a:pt x="10745" y="135172"/>
                </a:cubicBezTo>
                <a:cubicBezTo>
                  <a:pt x="12747" y="125828"/>
                  <a:pt x="22373" y="119865"/>
                  <a:pt x="26647" y="111318"/>
                </a:cubicBezTo>
                <a:cubicBezTo>
                  <a:pt x="30395" y="103822"/>
                  <a:pt x="30851" y="94961"/>
                  <a:pt x="34599" y="87465"/>
                </a:cubicBezTo>
                <a:cubicBezTo>
                  <a:pt x="43591" y="69481"/>
                  <a:pt x="-47565" y="35781"/>
                  <a:pt x="34599" y="23854"/>
                </a:cubicBez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3277D007-F57B-4841-AEA7-24D81AF53C6B}"/>
              </a:ext>
            </a:extLst>
          </p:cNvPr>
          <p:cNvSpPr/>
          <p:nvPr/>
        </p:nvSpPr>
        <p:spPr>
          <a:xfrm>
            <a:off x="2375698" y="1204587"/>
            <a:ext cx="1676400" cy="370559"/>
          </a:xfrm>
          <a:custGeom>
            <a:avLst/>
            <a:gdLst>
              <a:gd name="connsiteX0" fmla="*/ 34599 w 1529444"/>
              <a:gd name="connsiteY0" fmla="*/ 23854 h 333955"/>
              <a:gd name="connsiteX1" fmla="*/ 527580 w 1529444"/>
              <a:gd name="connsiteY1" fmla="*/ 15903 h 333955"/>
              <a:gd name="connsiteX2" fmla="*/ 654800 w 1529444"/>
              <a:gd name="connsiteY2" fmla="*/ 0 h 333955"/>
              <a:gd name="connsiteX3" fmla="*/ 893340 w 1529444"/>
              <a:gd name="connsiteY3" fmla="*/ 7952 h 333955"/>
              <a:gd name="connsiteX4" fmla="*/ 980804 w 1529444"/>
              <a:gd name="connsiteY4" fmla="*/ 23854 h 333955"/>
              <a:gd name="connsiteX5" fmla="*/ 1147781 w 1529444"/>
              <a:gd name="connsiteY5" fmla="*/ 39757 h 333955"/>
              <a:gd name="connsiteX6" fmla="*/ 1465833 w 1529444"/>
              <a:gd name="connsiteY6" fmla="*/ 55659 h 333955"/>
              <a:gd name="connsiteX7" fmla="*/ 1497639 w 1529444"/>
              <a:gd name="connsiteY7" fmla="*/ 47708 h 333955"/>
              <a:gd name="connsiteX8" fmla="*/ 1513541 w 1529444"/>
              <a:gd name="connsiteY8" fmla="*/ 71562 h 333955"/>
              <a:gd name="connsiteX9" fmla="*/ 1529444 w 1529444"/>
              <a:gd name="connsiteY9" fmla="*/ 246491 h 333955"/>
              <a:gd name="connsiteX10" fmla="*/ 1513541 w 1529444"/>
              <a:gd name="connsiteY10" fmla="*/ 302150 h 333955"/>
              <a:gd name="connsiteX11" fmla="*/ 972853 w 1529444"/>
              <a:gd name="connsiteY11" fmla="*/ 294198 h 333955"/>
              <a:gd name="connsiteX12" fmla="*/ 511677 w 1529444"/>
              <a:gd name="connsiteY12" fmla="*/ 302150 h 333955"/>
              <a:gd name="connsiteX13" fmla="*/ 440115 w 1529444"/>
              <a:gd name="connsiteY13" fmla="*/ 318052 h 333955"/>
              <a:gd name="connsiteX14" fmla="*/ 304943 w 1529444"/>
              <a:gd name="connsiteY14" fmla="*/ 333955 h 333955"/>
              <a:gd name="connsiteX15" fmla="*/ 145917 w 1529444"/>
              <a:gd name="connsiteY15" fmla="*/ 326004 h 333955"/>
              <a:gd name="connsiteX16" fmla="*/ 98209 w 1529444"/>
              <a:gd name="connsiteY16" fmla="*/ 302150 h 333955"/>
              <a:gd name="connsiteX17" fmla="*/ 42550 w 1529444"/>
              <a:gd name="connsiteY17" fmla="*/ 286247 h 333955"/>
              <a:gd name="connsiteX18" fmla="*/ 18696 w 1529444"/>
              <a:gd name="connsiteY18" fmla="*/ 270345 h 333955"/>
              <a:gd name="connsiteX19" fmla="*/ 2793 w 1529444"/>
              <a:gd name="connsiteY19" fmla="*/ 222637 h 333955"/>
              <a:gd name="connsiteX20" fmla="*/ 10745 w 1529444"/>
              <a:gd name="connsiteY20" fmla="*/ 135172 h 333955"/>
              <a:gd name="connsiteX21" fmla="*/ 26647 w 1529444"/>
              <a:gd name="connsiteY21" fmla="*/ 111318 h 333955"/>
              <a:gd name="connsiteX22" fmla="*/ 34599 w 1529444"/>
              <a:gd name="connsiteY22" fmla="*/ 87465 h 333955"/>
              <a:gd name="connsiteX23" fmla="*/ 34599 w 1529444"/>
              <a:gd name="connsiteY23" fmla="*/ 23854 h 333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29444" h="333955">
                <a:moveTo>
                  <a:pt x="34599" y="23854"/>
                </a:moveTo>
                <a:cubicBezTo>
                  <a:pt x="116763" y="11927"/>
                  <a:pt x="79322" y="35973"/>
                  <a:pt x="527580" y="15903"/>
                </a:cubicBezTo>
                <a:cubicBezTo>
                  <a:pt x="579851" y="13563"/>
                  <a:pt x="607016" y="7965"/>
                  <a:pt x="654800" y="0"/>
                </a:cubicBezTo>
                <a:cubicBezTo>
                  <a:pt x="734313" y="2651"/>
                  <a:pt x="813995" y="2146"/>
                  <a:pt x="893340" y="7952"/>
                </a:cubicBezTo>
                <a:cubicBezTo>
                  <a:pt x="922894" y="10114"/>
                  <a:pt x="951499" y="19458"/>
                  <a:pt x="980804" y="23854"/>
                </a:cubicBezTo>
                <a:cubicBezTo>
                  <a:pt x="1023828" y="30307"/>
                  <a:pt x="1108577" y="36490"/>
                  <a:pt x="1147781" y="39757"/>
                </a:cubicBezTo>
                <a:cubicBezTo>
                  <a:pt x="1332077" y="76616"/>
                  <a:pt x="1226539" y="65232"/>
                  <a:pt x="1465833" y="55659"/>
                </a:cubicBezTo>
                <a:cubicBezTo>
                  <a:pt x="1476435" y="53009"/>
                  <a:pt x="1487272" y="44252"/>
                  <a:pt x="1497639" y="47708"/>
                </a:cubicBezTo>
                <a:cubicBezTo>
                  <a:pt x="1506705" y="50730"/>
                  <a:pt x="1512031" y="62126"/>
                  <a:pt x="1513541" y="71562"/>
                </a:cubicBezTo>
                <a:cubicBezTo>
                  <a:pt x="1522791" y="129377"/>
                  <a:pt x="1529444" y="246491"/>
                  <a:pt x="1529444" y="246491"/>
                </a:cubicBezTo>
                <a:cubicBezTo>
                  <a:pt x="1524143" y="265044"/>
                  <a:pt x="1532766" y="300502"/>
                  <a:pt x="1513541" y="302150"/>
                </a:cubicBezTo>
                <a:cubicBezTo>
                  <a:pt x="1333951" y="317543"/>
                  <a:pt x="1153102" y="294198"/>
                  <a:pt x="972853" y="294198"/>
                </a:cubicBezTo>
                <a:cubicBezTo>
                  <a:pt x="819105" y="294198"/>
                  <a:pt x="665402" y="299499"/>
                  <a:pt x="511677" y="302150"/>
                </a:cubicBezTo>
                <a:cubicBezTo>
                  <a:pt x="487823" y="307451"/>
                  <a:pt x="464179" y="313805"/>
                  <a:pt x="440115" y="318052"/>
                </a:cubicBezTo>
                <a:cubicBezTo>
                  <a:pt x="421517" y="321334"/>
                  <a:pt x="320437" y="332234"/>
                  <a:pt x="304943" y="333955"/>
                </a:cubicBezTo>
                <a:cubicBezTo>
                  <a:pt x="251934" y="331305"/>
                  <a:pt x="198792" y="330602"/>
                  <a:pt x="145917" y="326004"/>
                </a:cubicBezTo>
                <a:cubicBezTo>
                  <a:pt x="121727" y="323900"/>
                  <a:pt x="119083" y="312587"/>
                  <a:pt x="98209" y="302150"/>
                </a:cubicBezTo>
                <a:cubicBezTo>
                  <a:pt x="86797" y="296444"/>
                  <a:pt x="52747" y="288796"/>
                  <a:pt x="42550" y="286247"/>
                </a:cubicBezTo>
                <a:cubicBezTo>
                  <a:pt x="34599" y="280946"/>
                  <a:pt x="23761" y="278449"/>
                  <a:pt x="18696" y="270345"/>
                </a:cubicBezTo>
                <a:cubicBezTo>
                  <a:pt x="9812" y="256130"/>
                  <a:pt x="2793" y="222637"/>
                  <a:pt x="2793" y="222637"/>
                </a:cubicBezTo>
                <a:cubicBezTo>
                  <a:pt x="5444" y="193482"/>
                  <a:pt x="4611" y="163797"/>
                  <a:pt x="10745" y="135172"/>
                </a:cubicBezTo>
                <a:cubicBezTo>
                  <a:pt x="12747" y="125828"/>
                  <a:pt x="22373" y="119865"/>
                  <a:pt x="26647" y="111318"/>
                </a:cubicBezTo>
                <a:cubicBezTo>
                  <a:pt x="30395" y="103822"/>
                  <a:pt x="30851" y="94961"/>
                  <a:pt x="34599" y="87465"/>
                </a:cubicBezTo>
                <a:cubicBezTo>
                  <a:pt x="43591" y="69481"/>
                  <a:pt x="-47565" y="35781"/>
                  <a:pt x="34599" y="23854"/>
                </a:cubicBez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FD4333A-5501-4500-AF90-2ABD1544FD88}"/>
              </a:ext>
            </a:extLst>
          </p:cNvPr>
          <p:cNvSpPr/>
          <p:nvPr/>
        </p:nvSpPr>
        <p:spPr>
          <a:xfrm>
            <a:off x="7089487" y="908725"/>
            <a:ext cx="1600200" cy="370559"/>
          </a:xfrm>
          <a:custGeom>
            <a:avLst/>
            <a:gdLst>
              <a:gd name="connsiteX0" fmla="*/ 34599 w 1529444"/>
              <a:gd name="connsiteY0" fmla="*/ 23854 h 333955"/>
              <a:gd name="connsiteX1" fmla="*/ 527580 w 1529444"/>
              <a:gd name="connsiteY1" fmla="*/ 15903 h 333955"/>
              <a:gd name="connsiteX2" fmla="*/ 654800 w 1529444"/>
              <a:gd name="connsiteY2" fmla="*/ 0 h 333955"/>
              <a:gd name="connsiteX3" fmla="*/ 893340 w 1529444"/>
              <a:gd name="connsiteY3" fmla="*/ 7952 h 333955"/>
              <a:gd name="connsiteX4" fmla="*/ 980804 w 1529444"/>
              <a:gd name="connsiteY4" fmla="*/ 23854 h 333955"/>
              <a:gd name="connsiteX5" fmla="*/ 1147781 w 1529444"/>
              <a:gd name="connsiteY5" fmla="*/ 39757 h 333955"/>
              <a:gd name="connsiteX6" fmla="*/ 1465833 w 1529444"/>
              <a:gd name="connsiteY6" fmla="*/ 55659 h 333955"/>
              <a:gd name="connsiteX7" fmla="*/ 1497639 w 1529444"/>
              <a:gd name="connsiteY7" fmla="*/ 47708 h 333955"/>
              <a:gd name="connsiteX8" fmla="*/ 1513541 w 1529444"/>
              <a:gd name="connsiteY8" fmla="*/ 71562 h 333955"/>
              <a:gd name="connsiteX9" fmla="*/ 1529444 w 1529444"/>
              <a:gd name="connsiteY9" fmla="*/ 246491 h 333955"/>
              <a:gd name="connsiteX10" fmla="*/ 1513541 w 1529444"/>
              <a:gd name="connsiteY10" fmla="*/ 302150 h 333955"/>
              <a:gd name="connsiteX11" fmla="*/ 972853 w 1529444"/>
              <a:gd name="connsiteY11" fmla="*/ 294198 h 333955"/>
              <a:gd name="connsiteX12" fmla="*/ 511677 w 1529444"/>
              <a:gd name="connsiteY12" fmla="*/ 302150 h 333955"/>
              <a:gd name="connsiteX13" fmla="*/ 440115 w 1529444"/>
              <a:gd name="connsiteY13" fmla="*/ 318052 h 333955"/>
              <a:gd name="connsiteX14" fmla="*/ 304943 w 1529444"/>
              <a:gd name="connsiteY14" fmla="*/ 333955 h 333955"/>
              <a:gd name="connsiteX15" fmla="*/ 145917 w 1529444"/>
              <a:gd name="connsiteY15" fmla="*/ 326004 h 333955"/>
              <a:gd name="connsiteX16" fmla="*/ 98209 w 1529444"/>
              <a:gd name="connsiteY16" fmla="*/ 302150 h 333955"/>
              <a:gd name="connsiteX17" fmla="*/ 42550 w 1529444"/>
              <a:gd name="connsiteY17" fmla="*/ 286247 h 333955"/>
              <a:gd name="connsiteX18" fmla="*/ 18696 w 1529444"/>
              <a:gd name="connsiteY18" fmla="*/ 270345 h 333955"/>
              <a:gd name="connsiteX19" fmla="*/ 2793 w 1529444"/>
              <a:gd name="connsiteY19" fmla="*/ 222637 h 333955"/>
              <a:gd name="connsiteX20" fmla="*/ 10745 w 1529444"/>
              <a:gd name="connsiteY20" fmla="*/ 135172 h 333955"/>
              <a:gd name="connsiteX21" fmla="*/ 26647 w 1529444"/>
              <a:gd name="connsiteY21" fmla="*/ 111318 h 333955"/>
              <a:gd name="connsiteX22" fmla="*/ 34599 w 1529444"/>
              <a:gd name="connsiteY22" fmla="*/ 87465 h 333955"/>
              <a:gd name="connsiteX23" fmla="*/ 34599 w 1529444"/>
              <a:gd name="connsiteY23" fmla="*/ 23854 h 333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29444" h="333955">
                <a:moveTo>
                  <a:pt x="34599" y="23854"/>
                </a:moveTo>
                <a:cubicBezTo>
                  <a:pt x="116763" y="11927"/>
                  <a:pt x="79322" y="35973"/>
                  <a:pt x="527580" y="15903"/>
                </a:cubicBezTo>
                <a:cubicBezTo>
                  <a:pt x="579851" y="13563"/>
                  <a:pt x="607016" y="7965"/>
                  <a:pt x="654800" y="0"/>
                </a:cubicBezTo>
                <a:cubicBezTo>
                  <a:pt x="734313" y="2651"/>
                  <a:pt x="813995" y="2146"/>
                  <a:pt x="893340" y="7952"/>
                </a:cubicBezTo>
                <a:cubicBezTo>
                  <a:pt x="922894" y="10114"/>
                  <a:pt x="951499" y="19458"/>
                  <a:pt x="980804" y="23854"/>
                </a:cubicBezTo>
                <a:cubicBezTo>
                  <a:pt x="1023828" y="30307"/>
                  <a:pt x="1108577" y="36490"/>
                  <a:pt x="1147781" y="39757"/>
                </a:cubicBezTo>
                <a:cubicBezTo>
                  <a:pt x="1332077" y="76616"/>
                  <a:pt x="1226539" y="65232"/>
                  <a:pt x="1465833" y="55659"/>
                </a:cubicBezTo>
                <a:cubicBezTo>
                  <a:pt x="1476435" y="53009"/>
                  <a:pt x="1487272" y="44252"/>
                  <a:pt x="1497639" y="47708"/>
                </a:cubicBezTo>
                <a:cubicBezTo>
                  <a:pt x="1506705" y="50730"/>
                  <a:pt x="1512031" y="62126"/>
                  <a:pt x="1513541" y="71562"/>
                </a:cubicBezTo>
                <a:cubicBezTo>
                  <a:pt x="1522791" y="129377"/>
                  <a:pt x="1529444" y="246491"/>
                  <a:pt x="1529444" y="246491"/>
                </a:cubicBezTo>
                <a:cubicBezTo>
                  <a:pt x="1524143" y="265044"/>
                  <a:pt x="1532766" y="300502"/>
                  <a:pt x="1513541" y="302150"/>
                </a:cubicBezTo>
                <a:cubicBezTo>
                  <a:pt x="1333951" y="317543"/>
                  <a:pt x="1153102" y="294198"/>
                  <a:pt x="972853" y="294198"/>
                </a:cubicBezTo>
                <a:cubicBezTo>
                  <a:pt x="819105" y="294198"/>
                  <a:pt x="665402" y="299499"/>
                  <a:pt x="511677" y="302150"/>
                </a:cubicBezTo>
                <a:cubicBezTo>
                  <a:pt x="487823" y="307451"/>
                  <a:pt x="464179" y="313805"/>
                  <a:pt x="440115" y="318052"/>
                </a:cubicBezTo>
                <a:cubicBezTo>
                  <a:pt x="421517" y="321334"/>
                  <a:pt x="320437" y="332234"/>
                  <a:pt x="304943" y="333955"/>
                </a:cubicBezTo>
                <a:cubicBezTo>
                  <a:pt x="251934" y="331305"/>
                  <a:pt x="198792" y="330602"/>
                  <a:pt x="145917" y="326004"/>
                </a:cubicBezTo>
                <a:cubicBezTo>
                  <a:pt x="121727" y="323900"/>
                  <a:pt x="119083" y="312587"/>
                  <a:pt x="98209" y="302150"/>
                </a:cubicBezTo>
                <a:cubicBezTo>
                  <a:pt x="86797" y="296444"/>
                  <a:pt x="52747" y="288796"/>
                  <a:pt x="42550" y="286247"/>
                </a:cubicBezTo>
                <a:cubicBezTo>
                  <a:pt x="34599" y="280946"/>
                  <a:pt x="23761" y="278449"/>
                  <a:pt x="18696" y="270345"/>
                </a:cubicBezTo>
                <a:cubicBezTo>
                  <a:pt x="9812" y="256130"/>
                  <a:pt x="2793" y="222637"/>
                  <a:pt x="2793" y="222637"/>
                </a:cubicBezTo>
                <a:cubicBezTo>
                  <a:pt x="5444" y="193482"/>
                  <a:pt x="4611" y="163797"/>
                  <a:pt x="10745" y="135172"/>
                </a:cubicBezTo>
                <a:cubicBezTo>
                  <a:pt x="12747" y="125828"/>
                  <a:pt x="22373" y="119865"/>
                  <a:pt x="26647" y="111318"/>
                </a:cubicBezTo>
                <a:cubicBezTo>
                  <a:pt x="30395" y="103822"/>
                  <a:pt x="30851" y="94961"/>
                  <a:pt x="34599" y="87465"/>
                </a:cubicBezTo>
                <a:cubicBezTo>
                  <a:pt x="43591" y="69481"/>
                  <a:pt x="-47565" y="35781"/>
                  <a:pt x="34599" y="23854"/>
                </a:cubicBez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Shape 6">
            <a:extLst>
              <a:ext uri="{FF2B5EF4-FFF2-40B4-BE49-F238E27FC236}">
                <a16:creationId xmlns:a16="http://schemas.microsoft.com/office/drawing/2014/main" id="{4AE0BB9A-3528-4160-9F8F-D8B57CC8F12E}"/>
              </a:ext>
            </a:extLst>
          </p:cNvPr>
          <p:cNvSpPr/>
          <p:nvPr/>
        </p:nvSpPr>
        <p:spPr>
          <a:xfrm>
            <a:off x="419805" y="1225179"/>
            <a:ext cx="1332795" cy="370559"/>
          </a:xfrm>
          <a:custGeom>
            <a:avLst/>
            <a:gdLst>
              <a:gd name="connsiteX0" fmla="*/ 34599 w 1529444"/>
              <a:gd name="connsiteY0" fmla="*/ 23854 h 333955"/>
              <a:gd name="connsiteX1" fmla="*/ 527580 w 1529444"/>
              <a:gd name="connsiteY1" fmla="*/ 15903 h 333955"/>
              <a:gd name="connsiteX2" fmla="*/ 654800 w 1529444"/>
              <a:gd name="connsiteY2" fmla="*/ 0 h 333955"/>
              <a:gd name="connsiteX3" fmla="*/ 893340 w 1529444"/>
              <a:gd name="connsiteY3" fmla="*/ 7952 h 333955"/>
              <a:gd name="connsiteX4" fmla="*/ 980804 w 1529444"/>
              <a:gd name="connsiteY4" fmla="*/ 23854 h 333955"/>
              <a:gd name="connsiteX5" fmla="*/ 1147781 w 1529444"/>
              <a:gd name="connsiteY5" fmla="*/ 39757 h 333955"/>
              <a:gd name="connsiteX6" fmla="*/ 1465833 w 1529444"/>
              <a:gd name="connsiteY6" fmla="*/ 55659 h 333955"/>
              <a:gd name="connsiteX7" fmla="*/ 1497639 w 1529444"/>
              <a:gd name="connsiteY7" fmla="*/ 47708 h 333955"/>
              <a:gd name="connsiteX8" fmla="*/ 1513541 w 1529444"/>
              <a:gd name="connsiteY8" fmla="*/ 71562 h 333955"/>
              <a:gd name="connsiteX9" fmla="*/ 1529444 w 1529444"/>
              <a:gd name="connsiteY9" fmla="*/ 246491 h 333955"/>
              <a:gd name="connsiteX10" fmla="*/ 1513541 w 1529444"/>
              <a:gd name="connsiteY10" fmla="*/ 302150 h 333955"/>
              <a:gd name="connsiteX11" fmla="*/ 972853 w 1529444"/>
              <a:gd name="connsiteY11" fmla="*/ 294198 h 333955"/>
              <a:gd name="connsiteX12" fmla="*/ 511677 w 1529444"/>
              <a:gd name="connsiteY12" fmla="*/ 302150 h 333955"/>
              <a:gd name="connsiteX13" fmla="*/ 440115 w 1529444"/>
              <a:gd name="connsiteY13" fmla="*/ 318052 h 333955"/>
              <a:gd name="connsiteX14" fmla="*/ 304943 w 1529444"/>
              <a:gd name="connsiteY14" fmla="*/ 333955 h 333955"/>
              <a:gd name="connsiteX15" fmla="*/ 145917 w 1529444"/>
              <a:gd name="connsiteY15" fmla="*/ 326004 h 333955"/>
              <a:gd name="connsiteX16" fmla="*/ 98209 w 1529444"/>
              <a:gd name="connsiteY16" fmla="*/ 302150 h 333955"/>
              <a:gd name="connsiteX17" fmla="*/ 42550 w 1529444"/>
              <a:gd name="connsiteY17" fmla="*/ 286247 h 333955"/>
              <a:gd name="connsiteX18" fmla="*/ 18696 w 1529444"/>
              <a:gd name="connsiteY18" fmla="*/ 270345 h 333955"/>
              <a:gd name="connsiteX19" fmla="*/ 2793 w 1529444"/>
              <a:gd name="connsiteY19" fmla="*/ 222637 h 333955"/>
              <a:gd name="connsiteX20" fmla="*/ 10745 w 1529444"/>
              <a:gd name="connsiteY20" fmla="*/ 135172 h 333955"/>
              <a:gd name="connsiteX21" fmla="*/ 26647 w 1529444"/>
              <a:gd name="connsiteY21" fmla="*/ 111318 h 333955"/>
              <a:gd name="connsiteX22" fmla="*/ 34599 w 1529444"/>
              <a:gd name="connsiteY22" fmla="*/ 87465 h 333955"/>
              <a:gd name="connsiteX23" fmla="*/ 34599 w 1529444"/>
              <a:gd name="connsiteY23" fmla="*/ 23854 h 333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29444" h="333955">
                <a:moveTo>
                  <a:pt x="34599" y="23854"/>
                </a:moveTo>
                <a:cubicBezTo>
                  <a:pt x="116763" y="11927"/>
                  <a:pt x="79322" y="35973"/>
                  <a:pt x="527580" y="15903"/>
                </a:cubicBezTo>
                <a:cubicBezTo>
                  <a:pt x="579851" y="13563"/>
                  <a:pt x="607016" y="7965"/>
                  <a:pt x="654800" y="0"/>
                </a:cubicBezTo>
                <a:cubicBezTo>
                  <a:pt x="734313" y="2651"/>
                  <a:pt x="813995" y="2146"/>
                  <a:pt x="893340" y="7952"/>
                </a:cubicBezTo>
                <a:cubicBezTo>
                  <a:pt x="922894" y="10114"/>
                  <a:pt x="951499" y="19458"/>
                  <a:pt x="980804" y="23854"/>
                </a:cubicBezTo>
                <a:cubicBezTo>
                  <a:pt x="1023828" y="30307"/>
                  <a:pt x="1108577" y="36490"/>
                  <a:pt x="1147781" y="39757"/>
                </a:cubicBezTo>
                <a:cubicBezTo>
                  <a:pt x="1332077" y="76616"/>
                  <a:pt x="1226539" y="65232"/>
                  <a:pt x="1465833" y="55659"/>
                </a:cubicBezTo>
                <a:cubicBezTo>
                  <a:pt x="1476435" y="53009"/>
                  <a:pt x="1487272" y="44252"/>
                  <a:pt x="1497639" y="47708"/>
                </a:cubicBezTo>
                <a:cubicBezTo>
                  <a:pt x="1506705" y="50730"/>
                  <a:pt x="1512031" y="62126"/>
                  <a:pt x="1513541" y="71562"/>
                </a:cubicBezTo>
                <a:cubicBezTo>
                  <a:pt x="1522791" y="129377"/>
                  <a:pt x="1529444" y="246491"/>
                  <a:pt x="1529444" y="246491"/>
                </a:cubicBezTo>
                <a:cubicBezTo>
                  <a:pt x="1524143" y="265044"/>
                  <a:pt x="1532766" y="300502"/>
                  <a:pt x="1513541" y="302150"/>
                </a:cubicBezTo>
                <a:cubicBezTo>
                  <a:pt x="1333951" y="317543"/>
                  <a:pt x="1153102" y="294198"/>
                  <a:pt x="972853" y="294198"/>
                </a:cubicBezTo>
                <a:cubicBezTo>
                  <a:pt x="819105" y="294198"/>
                  <a:pt x="665402" y="299499"/>
                  <a:pt x="511677" y="302150"/>
                </a:cubicBezTo>
                <a:cubicBezTo>
                  <a:pt x="487823" y="307451"/>
                  <a:pt x="464179" y="313805"/>
                  <a:pt x="440115" y="318052"/>
                </a:cubicBezTo>
                <a:cubicBezTo>
                  <a:pt x="421517" y="321334"/>
                  <a:pt x="320437" y="332234"/>
                  <a:pt x="304943" y="333955"/>
                </a:cubicBezTo>
                <a:cubicBezTo>
                  <a:pt x="251934" y="331305"/>
                  <a:pt x="198792" y="330602"/>
                  <a:pt x="145917" y="326004"/>
                </a:cubicBezTo>
                <a:cubicBezTo>
                  <a:pt x="121727" y="323900"/>
                  <a:pt x="119083" y="312587"/>
                  <a:pt x="98209" y="302150"/>
                </a:cubicBezTo>
                <a:cubicBezTo>
                  <a:pt x="86797" y="296444"/>
                  <a:pt x="52747" y="288796"/>
                  <a:pt x="42550" y="286247"/>
                </a:cubicBezTo>
                <a:cubicBezTo>
                  <a:pt x="34599" y="280946"/>
                  <a:pt x="23761" y="278449"/>
                  <a:pt x="18696" y="270345"/>
                </a:cubicBezTo>
                <a:cubicBezTo>
                  <a:pt x="9812" y="256130"/>
                  <a:pt x="2793" y="222637"/>
                  <a:pt x="2793" y="222637"/>
                </a:cubicBezTo>
                <a:cubicBezTo>
                  <a:pt x="5444" y="193482"/>
                  <a:pt x="4611" y="163797"/>
                  <a:pt x="10745" y="135172"/>
                </a:cubicBezTo>
                <a:cubicBezTo>
                  <a:pt x="12747" y="125828"/>
                  <a:pt x="22373" y="119865"/>
                  <a:pt x="26647" y="111318"/>
                </a:cubicBezTo>
                <a:cubicBezTo>
                  <a:pt x="30395" y="103822"/>
                  <a:pt x="30851" y="94961"/>
                  <a:pt x="34599" y="87465"/>
                </a:cubicBezTo>
                <a:cubicBezTo>
                  <a:pt x="43591" y="69481"/>
                  <a:pt x="-47565" y="35781"/>
                  <a:pt x="34599" y="23854"/>
                </a:cubicBezTo>
                <a:close/>
              </a:path>
            </a:pathLst>
          </a:cu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942D0DF9-0629-4B7E-AB07-116B4784D140}"/>
              </a:ext>
            </a:extLst>
          </p:cNvPr>
          <p:cNvSpPr/>
          <p:nvPr/>
        </p:nvSpPr>
        <p:spPr>
          <a:xfrm>
            <a:off x="1966481" y="1475190"/>
            <a:ext cx="1676400" cy="370559"/>
          </a:xfrm>
          <a:custGeom>
            <a:avLst/>
            <a:gdLst>
              <a:gd name="connsiteX0" fmla="*/ 34599 w 1529444"/>
              <a:gd name="connsiteY0" fmla="*/ 23854 h 333955"/>
              <a:gd name="connsiteX1" fmla="*/ 527580 w 1529444"/>
              <a:gd name="connsiteY1" fmla="*/ 15903 h 333955"/>
              <a:gd name="connsiteX2" fmla="*/ 654800 w 1529444"/>
              <a:gd name="connsiteY2" fmla="*/ 0 h 333955"/>
              <a:gd name="connsiteX3" fmla="*/ 893340 w 1529444"/>
              <a:gd name="connsiteY3" fmla="*/ 7952 h 333955"/>
              <a:gd name="connsiteX4" fmla="*/ 980804 w 1529444"/>
              <a:gd name="connsiteY4" fmla="*/ 23854 h 333955"/>
              <a:gd name="connsiteX5" fmla="*/ 1147781 w 1529444"/>
              <a:gd name="connsiteY5" fmla="*/ 39757 h 333955"/>
              <a:gd name="connsiteX6" fmla="*/ 1465833 w 1529444"/>
              <a:gd name="connsiteY6" fmla="*/ 55659 h 333955"/>
              <a:gd name="connsiteX7" fmla="*/ 1497639 w 1529444"/>
              <a:gd name="connsiteY7" fmla="*/ 47708 h 333955"/>
              <a:gd name="connsiteX8" fmla="*/ 1513541 w 1529444"/>
              <a:gd name="connsiteY8" fmla="*/ 71562 h 333955"/>
              <a:gd name="connsiteX9" fmla="*/ 1529444 w 1529444"/>
              <a:gd name="connsiteY9" fmla="*/ 246491 h 333955"/>
              <a:gd name="connsiteX10" fmla="*/ 1513541 w 1529444"/>
              <a:gd name="connsiteY10" fmla="*/ 302150 h 333955"/>
              <a:gd name="connsiteX11" fmla="*/ 972853 w 1529444"/>
              <a:gd name="connsiteY11" fmla="*/ 294198 h 333955"/>
              <a:gd name="connsiteX12" fmla="*/ 511677 w 1529444"/>
              <a:gd name="connsiteY12" fmla="*/ 302150 h 333955"/>
              <a:gd name="connsiteX13" fmla="*/ 440115 w 1529444"/>
              <a:gd name="connsiteY13" fmla="*/ 318052 h 333955"/>
              <a:gd name="connsiteX14" fmla="*/ 304943 w 1529444"/>
              <a:gd name="connsiteY14" fmla="*/ 333955 h 333955"/>
              <a:gd name="connsiteX15" fmla="*/ 145917 w 1529444"/>
              <a:gd name="connsiteY15" fmla="*/ 326004 h 333955"/>
              <a:gd name="connsiteX16" fmla="*/ 98209 w 1529444"/>
              <a:gd name="connsiteY16" fmla="*/ 302150 h 333955"/>
              <a:gd name="connsiteX17" fmla="*/ 42550 w 1529444"/>
              <a:gd name="connsiteY17" fmla="*/ 286247 h 333955"/>
              <a:gd name="connsiteX18" fmla="*/ 18696 w 1529444"/>
              <a:gd name="connsiteY18" fmla="*/ 270345 h 333955"/>
              <a:gd name="connsiteX19" fmla="*/ 2793 w 1529444"/>
              <a:gd name="connsiteY19" fmla="*/ 222637 h 333955"/>
              <a:gd name="connsiteX20" fmla="*/ 10745 w 1529444"/>
              <a:gd name="connsiteY20" fmla="*/ 135172 h 333955"/>
              <a:gd name="connsiteX21" fmla="*/ 26647 w 1529444"/>
              <a:gd name="connsiteY21" fmla="*/ 111318 h 333955"/>
              <a:gd name="connsiteX22" fmla="*/ 34599 w 1529444"/>
              <a:gd name="connsiteY22" fmla="*/ 87465 h 333955"/>
              <a:gd name="connsiteX23" fmla="*/ 34599 w 1529444"/>
              <a:gd name="connsiteY23" fmla="*/ 23854 h 333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29444" h="333955">
                <a:moveTo>
                  <a:pt x="34599" y="23854"/>
                </a:moveTo>
                <a:cubicBezTo>
                  <a:pt x="116763" y="11927"/>
                  <a:pt x="79322" y="35973"/>
                  <a:pt x="527580" y="15903"/>
                </a:cubicBezTo>
                <a:cubicBezTo>
                  <a:pt x="579851" y="13563"/>
                  <a:pt x="607016" y="7965"/>
                  <a:pt x="654800" y="0"/>
                </a:cubicBezTo>
                <a:cubicBezTo>
                  <a:pt x="734313" y="2651"/>
                  <a:pt x="813995" y="2146"/>
                  <a:pt x="893340" y="7952"/>
                </a:cubicBezTo>
                <a:cubicBezTo>
                  <a:pt x="922894" y="10114"/>
                  <a:pt x="951499" y="19458"/>
                  <a:pt x="980804" y="23854"/>
                </a:cubicBezTo>
                <a:cubicBezTo>
                  <a:pt x="1023828" y="30307"/>
                  <a:pt x="1108577" y="36490"/>
                  <a:pt x="1147781" y="39757"/>
                </a:cubicBezTo>
                <a:cubicBezTo>
                  <a:pt x="1332077" y="76616"/>
                  <a:pt x="1226539" y="65232"/>
                  <a:pt x="1465833" y="55659"/>
                </a:cubicBezTo>
                <a:cubicBezTo>
                  <a:pt x="1476435" y="53009"/>
                  <a:pt x="1487272" y="44252"/>
                  <a:pt x="1497639" y="47708"/>
                </a:cubicBezTo>
                <a:cubicBezTo>
                  <a:pt x="1506705" y="50730"/>
                  <a:pt x="1512031" y="62126"/>
                  <a:pt x="1513541" y="71562"/>
                </a:cubicBezTo>
                <a:cubicBezTo>
                  <a:pt x="1522791" y="129377"/>
                  <a:pt x="1529444" y="246491"/>
                  <a:pt x="1529444" y="246491"/>
                </a:cubicBezTo>
                <a:cubicBezTo>
                  <a:pt x="1524143" y="265044"/>
                  <a:pt x="1532766" y="300502"/>
                  <a:pt x="1513541" y="302150"/>
                </a:cubicBezTo>
                <a:cubicBezTo>
                  <a:pt x="1333951" y="317543"/>
                  <a:pt x="1153102" y="294198"/>
                  <a:pt x="972853" y="294198"/>
                </a:cubicBezTo>
                <a:cubicBezTo>
                  <a:pt x="819105" y="294198"/>
                  <a:pt x="665402" y="299499"/>
                  <a:pt x="511677" y="302150"/>
                </a:cubicBezTo>
                <a:cubicBezTo>
                  <a:pt x="487823" y="307451"/>
                  <a:pt x="464179" y="313805"/>
                  <a:pt x="440115" y="318052"/>
                </a:cubicBezTo>
                <a:cubicBezTo>
                  <a:pt x="421517" y="321334"/>
                  <a:pt x="320437" y="332234"/>
                  <a:pt x="304943" y="333955"/>
                </a:cubicBezTo>
                <a:cubicBezTo>
                  <a:pt x="251934" y="331305"/>
                  <a:pt x="198792" y="330602"/>
                  <a:pt x="145917" y="326004"/>
                </a:cubicBezTo>
                <a:cubicBezTo>
                  <a:pt x="121727" y="323900"/>
                  <a:pt x="119083" y="312587"/>
                  <a:pt x="98209" y="302150"/>
                </a:cubicBezTo>
                <a:cubicBezTo>
                  <a:pt x="86797" y="296444"/>
                  <a:pt x="52747" y="288796"/>
                  <a:pt x="42550" y="286247"/>
                </a:cubicBezTo>
                <a:cubicBezTo>
                  <a:pt x="34599" y="280946"/>
                  <a:pt x="23761" y="278449"/>
                  <a:pt x="18696" y="270345"/>
                </a:cubicBezTo>
                <a:cubicBezTo>
                  <a:pt x="9812" y="256130"/>
                  <a:pt x="2793" y="222637"/>
                  <a:pt x="2793" y="222637"/>
                </a:cubicBezTo>
                <a:cubicBezTo>
                  <a:pt x="5444" y="193482"/>
                  <a:pt x="4611" y="163797"/>
                  <a:pt x="10745" y="135172"/>
                </a:cubicBezTo>
                <a:cubicBezTo>
                  <a:pt x="12747" y="125828"/>
                  <a:pt x="22373" y="119865"/>
                  <a:pt x="26647" y="111318"/>
                </a:cubicBezTo>
                <a:cubicBezTo>
                  <a:pt x="30395" y="103822"/>
                  <a:pt x="30851" y="94961"/>
                  <a:pt x="34599" y="87465"/>
                </a:cubicBezTo>
                <a:cubicBezTo>
                  <a:pt x="43591" y="69481"/>
                  <a:pt x="-47565" y="35781"/>
                  <a:pt x="34599" y="23854"/>
                </a:cubicBezTo>
                <a:close/>
              </a:path>
            </a:pathLst>
          </a:cu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8EF37EB1-B78D-4E7E-A638-4F8457F6CE60}"/>
              </a:ext>
            </a:extLst>
          </p:cNvPr>
          <p:cNvSpPr/>
          <p:nvPr/>
        </p:nvSpPr>
        <p:spPr>
          <a:xfrm>
            <a:off x="4079587" y="1236902"/>
            <a:ext cx="1483013" cy="370559"/>
          </a:xfrm>
          <a:custGeom>
            <a:avLst/>
            <a:gdLst>
              <a:gd name="connsiteX0" fmla="*/ 34599 w 1529444"/>
              <a:gd name="connsiteY0" fmla="*/ 23854 h 333955"/>
              <a:gd name="connsiteX1" fmla="*/ 527580 w 1529444"/>
              <a:gd name="connsiteY1" fmla="*/ 15903 h 333955"/>
              <a:gd name="connsiteX2" fmla="*/ 654800 w 1529444"/>
              <a:gd name="connsiteY2" fmla="*/ 0 h 333955"/>
              <a:gd name="connsiteX3" fmla="*/ 893340 w 1529444"/>
              <a:gd name="connsiteY3" fmla="*/ 7952 h 333955"/>
              <a:gd name="connsiteX4" fmla="*/ 980804 w 1529444"/>
              <a:gd name="connsiteY4" fmla="*/ 23854 h 333955"/>
              <a:gd name="connsiteX5" fmla="*/ 1147781 w 1529444"/>
              <a:gd name="connsiteY5" fmla="*/ 39757 h 333955"/>
              <a:gd name="connsiteX6" fmla="*/ 1465833 w 1529444"/>
              <a:gd name="connsiteY6" fmla="*/ 55659 h 333955"/>
              <a:gd name="connsiteX7" fmla="*/ 1497639 w 1529444"/>
              <a:gd name="connsiteY7" fmla="*/ 47708 h 333955"/>
              <a:gd name="connsiteX8" fmla="*/ 1513541 w 1529444"/>
              <a:gd name="connsiteY8" fmla="*/ 71562 h 333955"/>
              <a:gd name="connsiteX9" fmla="*/ 1529444 w 1529444"/>
              <a:gd name="connsiteY9" fmla="*/ 246491 h 333955"/>
              <a:gd name="connsiteX10" fmla="*/ 1513541 w 1529444"/>
              <a:gd name="connsiteY10" fmla="*/ 302150 h 333955"/>
              <a:gd name="connsiteX11" fmla="*/ 972853 w 1529444"/>
              <a:gd name="connsiteY11" fmla="*/ 294198 h 333955"/>
              <a:gd name="connsiteX12" fmla="*/ 511677 w 1529444"/>
              <a:gd name="connsiteY12" fmla="*/ 302150 h 333955"/>
              <a:gd name="connsiteX13" fmla="*/ 440115 w 1529444"/>
              <a:gd name="connsiteY13" fmla="*/ 318052 h 333955"/>
              <a:gd name="connsiteX14" fmla="*/ 304943 w 1529444"/>
              <a:gd name="connsiteY14" fmla="*/ 333955 h 333955"/>
              <a:gd name="connsiteX15" fmla="*/ 145917 w 1529444"/>
              <a:gd name="connsiteY15" fmla="*/ 326004 h 333955"/>
              <a:gd name="connsiteX16" fmla="*/ 98209 w 1529444"/>
              <a:gd name="connsiteY16" fmla="*/ 302150 h 333955"/>
              <a:gd name="connsiteX17" fmla="*/ 42550 w 1529444"/>
              <a:gd name="connsiteY17" fmla="*/ 286247 h 333955"/>
              <a:gd name="connsiteX18" fmla="*/ 18696 w 1529444"/>
              <a:gd name="connsiteY18" fmla="*/ 270345 h 333955"/>
              <a:gd name="connsiteX19" fmla="*/ 2793 w 1529444"/>
              <a:gd name="connsiteY19" fmla="*/ 222637 h 333955"/>
              <a:gd name="connsiteX20" fmla="*/ 10745 w 1529444"/>
              <a:gd name="connsiteY20" fmla="*/ 135172 h 333955"/>
              <a:gd name="connsiteX21" fmla="*/ 26647 w 1529444"/>
              <a:gd name="connsiteY21" fmla="*/ 111318 h 333955"/>
              <a:gd name="connsiteX22" fmla="*/ 34599 w 1529444"/>
              <a:gd name="connsiteY22" fmla="*/ 87465 h 333955"/>
              <a:gd name="connsiteX23" fmla="*/ 34599 w 1529444"/>
              <a:gd name="connsiteY23" fmla="*/ 23854 h 333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29444" h="333955">
                <a:moveTo>
                  <a:pt x="34599" y="23854"/>
                </a:moveTo>
                <a:cubicBezTo>
                  <a:pt x="116763" y="11927"/>
                  <a:pt x="79322" y="35973"/>
                  <a:pt x="527580" y="15903"/>
                </a:cubicBezTo>
                <a:cubicBezTo>
                  <a:pt x="579851" y="13563"/>
                  <a:pt x="607016" y="7965"/>
                  <a:pt x="654800" y="0"/>
                </a:cubicBezTo>
                <a:cubicBezTo>
                  <a:pt x="734313" y="2651"/>
                  <a:pt x="813995" y="2146"/>
                  <a:pt x="893340" y="7952"/>
                </a:cubicBezTo>
                <a:cubicBezTo>
                  <a:pt x="922894" y="10114"/>
                  <a:pt x="951499" y="19458"/>
                  <a:pt x="980804" y="23854"/>
                </a:cubicBezTo>
                <a:cubicBezTo>
                  <a:pt x="1023828" y="30307"/>
                  <a:pt x="1108577" y="36490"/>
                  <a:pt x="1147781" y="39757"/>
                </a:cubicBezTo>
                <a:cubicBezTo>
                  <a:pt x="1332077" y="76616"/>
                  <a:pt x="1226539" y="65232"/>
                  <a:pt x="1465833" y="55659"/>
                </a:cubicBezTo>
                <a:cubicBezTo>
                  <a:pt x="1476435" y="53009"/>
                  <a:pt x="1487272" y="44252"/>
                  <a:pt x="1497639" y="47708"/>
                </a:cubicBezTo>
                <a:cubicBezTo>
                  <a:pt x="1506705" y="50730"/>
                  <a:pt x="1512031" y="62126"/>
                  <a:pt x="1513541" y="71562"/>
                </a:cubicBezTo>
                <a:cubicBezTo>
                  <a:pt x="1522791" y="129377"/>
                  <a:pt x="1529444" y="246491"/>
                  <a:pt x="1529444" y="246491"/>
                </a:cubicBezTo>
                <a:cubicBezTo>
                  <a:pt x="1524143" y="265044"/>
                  <a:pt x="1532766" y="300502"/>
                  <a:pt x="1513541" y="302150"/>
                </a:cubicBezTo>
                <a:cubicBezTo>
                  <a:pt x="1333951" y="317543"/>
                  <a:pt x="1153102" y="294198"/>
                  <a:pt x="972853" y="294198"/>
                </a:cubicBezTo>
                <a:cubicBezTo>
                  <a:pt x="819105" y="294198"/>
                  <a:pt x="665402" y="299499"/>
                  <a:pt x="511677" y="302150"/>
                </a:cubicBezTo>
                <a:cubicBezTo>
                  <a:pt x="487823" y="307451"/>
                  <a:pt x="464179" y="313805"/>
                  <a:pt x="440115" y="318052"/>
                </a:cubicBezTo>
                <a:cubicBezTo>
                  <a:pt x="421517" y="321334"/>
                  <a:pt x="320437" y="332234"/>
                  <a:pt x="304943" y="333955"/>
                </a:cubicBezTo>
                <a:cubicBezTo>
                  <a:pt x="251934" y="331305"/>
                  <a:pt x="198792" y="330602"/>
                  <a:pt x="145917" y="326004"/>
                </a:cubicBezTo>
                <a:cubicBezTo>
                  <a:pt x="121727" y="323900"/>
                  <a:pt x="119083" y="312587"/>
                  <a:pt x="98209" y="302150"/>
                </a:cubicBezTo>
                <a:cubicBezTo>
                  <a:pt x="86797" y="296444"/>
                  <a:pt x="52747" y="288796"/>
                  <a:pt x="42550" y="286247"/>
                </a:cubicBezTo>
                <a:cubicBezTo>
                  <a:pt x="34599" y="280946"/>
                  <a:pt x="23761" y="278449"/>
                  <a:pt x="18696" y="270345"/>
                </a:cubicBezTo>
                <a:cubicBezTo>
                  <a:pt x="9812" y="256130"/>
                  <a:pt x="2793" y="222637"/>
                  <a:pt x="2793" y="222637"/>
                </a:cubicBezTo>
                <a:cubicBezTo>
                  <a:pt x="5444" y="193482"/>
                  <a:pt x="4611" y="163797"/>
                  <a:pt x="10745" y="135172"/>
                </a:cubicBezTo>
                <a:cubicBezTo>
                  <a:pt x="12747" y="125828"/>
                  <a:pt x="22373" y="119865"/>
                  <a:pt x="26647" y="111318"/>
                </a:cubicBezTo>
                <a:cubicBezTo>
                  <a:pt x="30395" y="103822"/>
                  <a:pt x="30851" y="94961"/>
                  <a:pt x="34599" y="87465"/>
                </a:cubicBezTo>
                <a:cubicBezTo>
                  <a:pt x="43591" y="69481"/>
                  <a:pt x="-47565" y="35781"/>
                  <a:pt x="34599" y="23854"/>
                </a:cubicBezTo>
                <a:close/>
              </a:path>
            </a:pathLst>
          </a:cu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Shape 7">
            <a:extLst>
              <a:ext uri="{FF2B5EF4-FFF2-40B4-BE49-F238E27FC236}">
                <a16:creationId xmlns:a16="http://schemas.microsoft.com/office/drawing/2014/main" id="{65A40750-40E1-49D3-9698-08179E302EFC}"/>
              </a:ext>
            </a:extLst>
          </p:cNvPr>
          <p:cNvSpPr/>
          <p:nvPr/>
        </p:nvSpPr>
        <p:spPr>
          <a:xfrm>
            <a:off x="3206175" y="933984"/>
            <a:ext cx="1746825" cy="370559"/>
          </a:xfrm>
          <a:custGeom>
            <a:avLst/>
            <a:gdLst>
              <a:gd name="connsiteX0" fmla="*/ 34599 w 1529444"/>
              <a:gd name="connsiteY0" fmla="*/ 23854 h 333955"/>
              <a:gd name="connsiteX1" fmla="*/ 527580 w 1529444"/>
              <a:gd name="connsiteY1" fmla="*/ 15903 h 333955"/>
              <a:gd name="connsiteX2" fmla="*/ 654800 w 1529444"/>
              <a:gd name="connsiteY2" fmla="*/ 0 h 333955"/>
              <a:gd name="connsiteX3" fmla="*/ 893340 w 1529444"/>
              <a:gd name="connsiteY3" fmla="*/ 7952 h 333955"/>
              <a:gd name="connsiteX4" fmla="*/ 980804 w 1529444"/>
              <a:gd name="connsiteY4" fmla="*/ 23854 h 333955"/>
              <a:gd name="connsiteX5" fmla="*/ 1147781 w 1529444"/>
              <a:gd name="connsiteY5" fmla="*/ 39757 h 333955"/>
              <a:gd name="connsiteX6" fmla="*/ 1465833 w 1529444"/>
              <a:gd name="connsiteY6" fmla="*/ 55659 h 333955"/>
              <a:gd name="connsiteX7" fmla="*/ 1497639 w 1529444"/>
              <a:gd name="connsiteY7" fmla="*/ 47708 h 333955"/>
              <a:gd name="connsiteX8" fmla="*/ 1513541 w 1529444"/>
              <a:gd name="connsiteY8" fmla="*/ 71562 h 333955"/>
              <a:gd name="connsiteX9" fmla="*/ 1529444 w 1529444"/>
              <a:gd name="connsiteY9" fmla="*/ 246491 h 333955"/>
              <a:gd name="connsiteX10" fmla="*/ 1513541 w 1529444"/>
              <a:gd name="connsiteY10" fmla="*/ 302150 h 333955"/>
              <a:gd name="connsiteX11" fmla="*/ 972853 w 1529444"/>
              <a:gd name="connsiteY11" fmla="*/ 294198 h 333955"/>
              <a:gd name="connsiteX12" fmla="*/ 511677 w 1529444"/>
              <a:gd name="connsiteY12" fmla="*/ 302150 h 333955"/>
              <a:gd name="connsiteX13" fmla="*/ 440115 w 1529444"/>
              <a:gd name="connsiteY13" fmla="*/ 318052 h 333955"/>
              <a:gd name="connsiteX14" fmla="*/ 304943 w 1529444"/>
              <a:gd name="connsiteY14" fmla="*/ 333955 h 333955"/>
              <a:gd name="connsiteX15" fmla="*/ 145917 w 1529444"/>
              <a:gd name="connsiteY15" fmla="*/ 326004 h 333955"/>
              <a:gd name="connsiteX16" fmla="*/ 98209 w 1529444"/>
              <a:gd name="connsiteY16" fmla="*/ 302150 h 333955"/>
              <a:gd name="connsiteX17" fmla="*/ 42550 w 1529444"/>
              <a:gd name="connsiteY17" fmla="*/ 286247 h 333955"/>
              <a:gd name="connsiteX18" fmla="*/ 18696 w 1529444"/>
              <a:gd name="connsiteY18" fmla="*/ 270345 h 333955"/>
              <a:gd name="connsiteX19" fmla="*/ 2793 w 1529444"/>
              <a:gd name="connsiteY19" fmla="*/ 222637 h 333955"/>
              <a:gd name="connsiteX20" fmla="*/ 10745 w 1529444"/>
              <a:gd name="connsiteY20" fmla="*/ 135172 h 333955"/>
              <a:gd name="connsiteX21" fmla="*/ 26647 w 1529444"/>
              <a:gd name="connsiteY21" fmla="*/ 111318 h 333955"/>
              <a:gd name="connsiteX22" fmla="*/ 34599 w 1529444"/>
              <a:gd name="connsiteY22" fmla="*/ 87465 h 333955"/>
              <a:gd name="connsiteX23" fmla="*/ 34599 w 1529444"/>
              <a:gd name="connsiteY23" fmla="*/ 23854 h 333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29444" h="333955">
                <a:moveTo>
                  <a:pt x="34599" y="23854"/>
                </a:moveTo>
                <a:cubicBezTo>
                  <a:pt x="116763" y="11927"/>
                  <a:pt x="79322" y="35973"/>
                  <a:pt x="527580" y="15903"/>
                </a:cubicBezTo>
                <a:cubicBezTo>
                  <a:pt x="579851" y="13563"/>
                  <a:pt x="607016" y="7965"/>
                  <a:pt x="654800" y="0"/>
                </a:cubicBezTo>
                <a:cubicBezTo>
                  <a:pt x="734313" y="2651"/>
                  <a:pt x="813995" y="2146"/>
                  <a:pt x="893340" y="7952"/>
                </a:cubicBezTo>
                <a:cubicBezTo>
                  <a:pt x="922894" y="10114"/>
                  <a:pt x="951499" y="19458"/>
                  <a:pt x="980804" y="23854"/>
                </a:cubicBezTo>
                <a:cubicBezTo>
                  <a:pt x="1023828" y="30307"/>
                  <a:pt x="1108577" y="36490"/>
                  <a:pt x="1147781" y="39757"/>
                </a:cubicBezTo>
                <a:cubicBezTo>
                  <a:pt x="1332077" y="76616"/>
                  <a:pt x="1226539" y="65232"/>
                  <a:pt x="1465833" y="55659"/>
                </a:cubicBezTo>
                <a:cubicBezTo>
                  <a:pt x="1476435" y="53009"/>
                  <a:pt x="1487272" y="44252"/>
                  <a:pt x="1497639" y="47708"/>
                </a:cubicBezTo>
                <a:cubicBezTo>
                  <a:pt x="1506705" y="50730"/>
                  <a:pt x="1512031" y="62126"/>
                  <a:pt x="1513541" y="71562"/>
                </a:cubicBezTo>
                <a:cubicBezTo>
                  <a:pt x="1522791" y="129377"/>
                  <a:pt x="1529444" y="246491"/>
                  <a:pt x="1529444" y="246491"/>
                </a:cubicBezTo>
                <a:cubicBezTo>
                  <a:pt x="1524143" y="265044"/>
                  <a:pt x="1532766" y="300502"/>
                  <a:pt x="1513541" y="302150"/>
                </a:cubicBezTo>
                <a:cubicBezTo>
                  <a:pt x="1333951" y="317543"/>
                  <a:pt x="1153102" y="294198"/>
                  <a:pt x="972853" y="294198"/>
                </a:cubicBezTo>
                <a:cubicBezTo>
                  <a:pt x="819105" y="294198"/>
                  <a:pt x="665402" y="299499"/>
                  <a:pt x="511677" y="302150"/>
                </a:cubicBezTo>
                <a:cubicBezTo>
                  <a:pt x="487823" y="307451"/>
                  <a:pt x="464179" y="313805"/>
                  <a:pt x="440115" y="318052"/>
                </a:cubicBezTo>
                <a:cubicBezTo>
                  <a:pt x="421517" y="321334"/>
                  <a:pt x="320437" y="332234"/>
                  <a:pt x="304943" y="333955"/>
                </a:cubicBezTo>
                <a:cubicBezTo>
                  <a:pt x="251934" y="331305"/>
                  <a:pt x="198792" y="330602"/>
                  <a:pt x="145917" y="326004"/>
                </a:cubicBezTo>
                <a:cubicBezTo>
                  <a:pt x="121727" y="323900"/>
                  <a:pt x="119083" y="312587"/>
                  <a:pt x="98209" y="302150"/>
                </a:cubicBezTo>
                <a:cubicBezTo>
                  <a:pt x="86797" y="296444"/>
                  <a:pt x="52747" y="288796"/>
                  <a:pt x="42550" y="286247"/>
                </a:cubicBezTo>
                <a:cubicBezTo>
                  <a:pt x="34599" y="280946"/>
                  <a:pt x="23761" y="278449"/>
                  <a:pt x="18696" y="270345"/>
                </a:cubicBezTo>
                <a:cubicBezTo>
                  <a:pt x="9812" y="256130"/>
                  <a:pt x="2793" y="222637"/>
                  <a:pt x="2793" y="222637"/>
                </a:cubicBezTo>
                <a:cubicBezTo>
                  <a:pt x="5444" y="193482"/>
                  <a:pt x="4611" y="163797"/>
                  <a:pt x="10745" y="135172"/>
                </a:cubicBezTo>
                <a:cubicBezTo>
                  <a:pt x="12747" y="125828"/>
                  <a:pt x="22373" y="119865"/>
                  <a:pt x="26647" y="111318"/>
                </a:cubicBezTo>
                <a:cubicBezTo>
                  <a:pt x="30395" y="103822"/>
                  <a:pt x="30851" y="94961"/>
                  <a:pt x="34599" y="87465"/>
                </a:cubicBezTo>
                <a:cubicBezTo>
                  <a:pt x="43591" y="69481"/>
                  <a:pt x="-47565" y="35781"/>
                  <a:pt x="34599" y="23854"/>
                </a:cubicBezTo>
                <a:close/>
              </a:path>
            </a:pathLst>
          </a:cu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5">
            <a:extLst>
              <a:ext uri="{FF2B5EF4-FFF2-40B4-BE49-F238E27FC236}">
                <a16:creationId xmlns:a16="http://schemas.microsoft.com/office/drawing/2014/main" id="{A6188830-42C9-4167-9808-244E50AE2E72}"/>
              </a:ext>
            </a:extLst>
          </p:cNvPr>
          <p:cNvSpPr/>
          <p:nvPr/>
        </p:nvSpPr>
        <p:spPr>
          <a:xfrm>
            <a:off x="419013" y="5308927"/>
            <a:ext cx="3695787" cy="370559"/>
          </a:xfrm>
          <a:custGeom>
            <a:avLst/>
            <a:gdLst>
              <a:gd name="connsiteX0" fmla="*/ 34599 w 1529444"/>
              <a:gd name="connsiteY0" fmla="*/ 23854 h 333955"/>
              <a:gd name="connsiteX1" fmla="*/ 527580 w 1529444"/>
              <a:gd name="connsiteY1" fmla="*/ 15903 h 333955"/>
              <a:gd name="connsiteX2" fmla="*/ 654800 w 1529444"/>
              <a:gd name="connsiteY2" fmla="*/ 0 h 333955"/>
              <a:gd name="connsiteX3" fmla="*/ 893340 w 1529444"/>
              <a:gd name="connsiteY3" fmla="*/ 7952 h 333955"/>
              <a:gd name="connsiteX4" fmla="*/ 980804 w 1529444"/>
              <a:gd name="connsiteY4" fmla="*/ 23854 h 333955"/>
              <a:gd name="connsiteX5" fmla="*/ 1147781 w 1529444"/>
              <a:gd name="connsiteY5" fmla="*/ 39757 h 333955"/>
              <a:gd name="connsiteX6" fmla="*/ 1465833 w 1529444"/>
              <a:gd name="connsiteY6" fmla="*/ 55659 h 333955"/>
              <a:gd name="connsiteX7" fmla="*/ 1497639 w 1529444"/>
              <a:gd name="connsiteY7" fmla="*/ 47708 h 333955"/>
              <a:gd name="connsiteX8" fmla="*/ 1513541 w 1529444"/>
              <a:gd name="connsiteY8" fmla="*/ 71562 h 333955"/>
              <a:gd name="connsiteX9" fmla="*/ 1529444 w 1529444"/>
              <a:gd name="connsiteY9" fmla="*/ 246491 h 333955"/>
              <a:gd name="connsiteX10" fmla="*/ 1513541 w 1529444"/>
              <a:gd name="connsiteY10" fmla="*/ 302150 h 333955"/>
              <a:gd name="connsiteX11" fmla="*/ 972853 w 1529444"/>
              <a:gd name="connsiteY11" fmla="*/ 294198 h 333955"/>
              <a:gd name="connsiteX12" fmla="*/ 511677 w 1529444"/>
              <a:gd name="connsiteY12" fmla="*/ 302150 h 333955"/>
              <a:gd name="connsiteX13" fmla="*/ 440115 w 1529444"/>
              <a:gd name="connsiteY13" fmla="*/ 318052 h 333955"/>
              <a:gd name="connsiteX14" fmla="*/ 304943 w 1529444"/>
              <a:gd name="connsiteY14" fmla="*/ 333955 h 333955"/>
              <a:gd name="connsiteX15" fmla="*/ 145917 w 1529444"/>
              <a:gd name="connsiteY15" fmla="*/ 326004 h 333955"/>
              <a:gd name="connsiteX16" fmla="*/ 98209 w 1529444"/>
              <a:gd name="connsiteY16" fmla="*/ 302150 h 333955"/>
              <a:gd name="connsiteX17" fmla="*/ 42550 w 1529444"/>
              <a:gd name="connsiteY17" fmla="*/ 286247 h 333955"/>
              <a:gd name="connsiteX18" fmla="*/ 18696 w 1529444"/>
              <a:gd name="connsiteY18" fmla="*/ 270345 h 333955"/>
              <a:gd name="connsiteX19" fmla="*/ 2793 w 1529444"/>
              <a:gd name="connsiteY19" fmla="*/ 222637 h 333955"/>
              <a:gd name="connsiteX20" fmla="*/ 10745 w 1529444"/>
              <a:gd name="connsiteY20" fmla="*/ 135172 h 333955"/>
              <a:gd name="connsiteX21" fmla="*/ 26647 w 1529444"/>
              <a:gd name="connsiteY21" fmla="*/ 111318 h 333955"/>
              <a:gd name="connsiteX22" fmla="*/ 34599 w 1529444"/>
              <a:gd name="connsiteY22" fmla="*/ 87465 h 333955"/>
              <a:gd name="connsiteX23" fmla="*/ 34599 w 1529444"/>
              <a:gd name="connsiteY23" fmla="*/ 23854 h 333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29444" h="333955">
                <a:moveTo>
                  <a:pt x="34599" y="23854"/>
                </a:moveTo>
                <a:cubicBezTo>
                  <a:pt x="116763" y="11927"/>
                  <a:pt x="79322" y="35973"/>
                  <a:pt x="527580" y="15903"/>
                </a:cubicBezTo>
                <a:cubicBezTo>
                  <a:pt x="579851" y="13563"/>
                  <a:pt x="607016" y="7965"/>
                  <a:pt x="654800" y="0"/>
                </a:cubicBezTo>
                <a:cubicBezTo>
                  <a:pt x="734313" y="2651"/>
                  <a:pt x="813995" y="2146"/>
                  <a:pt x="893340" y="7952"/>
                </a:cubicBezTo>
                <a:cubicBezTo>
                  <a:pt x="922894" y="10114"/>
                  <a:pt x="951499" y="19458"/>
                  <a:pt x="980804" y="23854"/>
                </a:cubicBezTo>
                <a:cubicBezTo>
                  <a:pt x="1023828" y="30307"/>
                  <a:pt x="1108577" y="36490"/>
                  <a:pt x="1147781" y="39757"/>
                </a:cubicBezTo>
                <a:cubicBezTo>
                  <a:pt x="1332077" y="76616"/>
                  <a:pt x="1226539" y="65232"/>
                  <a:pt x="1465833" y="55659"/>
                </a:cubicBezTo>
                <a:cubicBezTo>
                  <a:pt x="1476435" y="53009"/>
                  <a:pt x="1487272" y="44252"/>
                  <a:pt x="1497639" y="47708"/>
                </a:cubicBezTo>
                <a:cubicBezTo>
                  <a:pt x="1506705" y="50730"/>
                  <a:pt x="1512031" y="62126"/>
                  <a:pt x="1513541" y="71562"/>
                </a:cubicBezTo>
                <a:cubicBezTo>
                  <a:pt x="1522791" y="129377"/>
                  <a:pt x="1529444" y="246491"/>
                  <a:pt x="1529444" y="246491"/>
                </a:cubicBezTo>
                <a:cubicBezTo>
                  <a:pt x="1524143" y="265044"/>
                  <a:pt x="1532766" y="300502"/>
                  <a:pt x="1513541" y="302150"/>
                </a:cubicBezTo>
                <a:cubicBezTo>
                  <a:pt x="1333951" y="317543"/>
                  <a:pt x="1153102" y="294198"/>
                  <a:pt x="972853" y="294198"/>
                </a:cubicBezTo>
                <a:cubicBezTo>
                  <a:pt x="819105" y="294198"/>
                  <a:pt x="665402" y="299499"/>
                  <a:pt x="511677" y="302150"/>
                </a:cubicBezTo>
                <a:cubicBezTo>
                  <a:pt x="487823" y="307451"/>
                  <a:pt x="464179" y="313805"/>
                  <a:pt x="440115" y="318052"/>
                </a:cubicBezTo>
                <a:cubicBezTo>
                  <a:pt x="421517" y="321334"/>
                  <a:pt x="320437" y="332234"/>
                  <a:pt x="304943" y="333955"/>
                </a:cubicBezTo>
                <a:cubicBezTo>
                  <a:pt x="251934" y="331305"/>
                  <a:pt x="198792" y="330602"/>
                  <a:pt x="145917" y="326004"/>
                </a:cubicBezTo>
                <a:cubicBezTo>
                  <a:pt x="121727" y="323900"/>
                  <a:pt x="119083" y="312587"/>
                  <a:pt x="98209" y="302150"/>
                </a:cubicBezTo>
                <a:cubicBezTo>
                  <a:pt x="86797" y="296444"/>
                  <a:pt x="52747" y="288796"/>
                  <a:pt x="42550" y="286247"/>
                </a:cubicBezTo>
                <a:cubicBezTo>
                  <a:pt x="34599" y="280946"/>
                  <a:pt x="23761" y="278449"/>
                  <a:pt x="18696" y="270345"/>
                </a:cubicBezTo>
                <a:cubicBezTo>
                  <a:pt x="9812" y="256130"/>
                  <a:pt x="2793" y="222637"/>
                  <a:pt x="2793" y="222637"/>
                </a:cubicBezTo>
                <a:cubicBezTo>
                  <a:pt x="5444" y="193482"/>
                  <a:pt x="4611" y="163797"/>
                  <a:pt x="10745" y="135172"/>
                </a:cubicBezTo>
                <a:cubicBezTo>
                  <a:pt x="12747" y="125828"/>
                  <a:pt x="22373" y="119865"/>
                  <a:pt x="26647" y="111318"/>
                </a:cubicBezTo>
                <a:cubicBezTo>
                  <a:pt x="30395" y="103822"/>
                  <a:pt x="30851" y="94961"/>
                  <a:pt x="34599" y="87465"/>
                </a:cubicBezTo>
                <a:cubicBezTo>
                  <a:pt x="43591" y="69481"/>
                  <a:pt x="-47565" y="35781"/>
                  <a:pt x="34599" y="23854"/>
                </a:cubicBez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Shape 4">
            <a:extLst>
              <a:ext uri="{FF2B5EF4-FFF2-40B4-BE49-F238E27FC236}">
                <a16:creationId xmlns:a16="http://schemas.microsoft.com/office/drawing/2014/main" id="{37D333A4-D88C-4E55-89E4-F33A640BA716}"/>
              </a:ext>
            </a:extLst>
          </p:cNvPr>
          <p:cNvSpPr/>
          <p:nvPr/>
        </p:nvSpPr>
        <p:spPr>
          <a:xfrm>
            <a:off x="2133600" y="4953000"/>
            <a:ext cx="6553200" cy="370559"/>
          </a:xfrm>
          <a:custGeom>
            <a:avLst/>
            <a:gdLst>
              <a:gd name="connsiteX0" fmla="*/ 34599 w 1529444"/>
              <a:gd name="connsiteY0" fmla="*/ 23854 h 333955"/>
              <a:gd name="connsiteX1" fmla="*/ 527580 w 1529444"/>
              <a:gd name="connsiteY1" fmla="*/ 15903 h 333955"/>
              <a:gd name="connsiteX2" fmla="*/ 654800 w 1529444"/>
              <a:gd name="connsiteY2" fmla="*/ 0 h 333955"/>
              <a:gd name="connsiteX3" fmla="*/ 893340 w 1529444"/>
              <a:gd name="connsiteY3" fmla="*/ 7952 h 333955"/>
              <a:gd name="connsiteX4" fmla="*/ 980804 w 1529444"/>
              <a:gd name="connsiteY4" fmla="*/ 23854 h 333955"/>
              <a:gd name="connsiteX5" fmla="*/ 1147781 w 1529444"/>
              <a:gd name="connsiteY5" fmla="*/ 39757 h 333955"/>
              <a:gd name="connsiteX6" fmla="*/ 1465833 w 1529444"/>
              <a:gd name="connsiteY6" fmla="*/ 55659 h 333955"/>
              <a:gd name="connsiteX7" fmla="*/ 1497639 w 1529444"/>
              <a:gd name="connsiteY7" fmla="*/ 47708 h 333955"/>
              <a:gd name="connsiteX8" fmla="*/ 1513541 w 1529444"/>
              <a:gd name="connsiteY8" fmla="*/ 71562 h 333955"/>
              <a:gd name="connsiteX9" fmla="*/ 1529444 w 1529444"/>
              <a:gd name="connsiteY9" fmla="*/ 246491 h 333955"/>
              <a:gd name="connsiteX10" fmla="*/ 1513541 w 1529444"/>
              <a:gd name="connsiteY10" fmla="*/ 302150 h 333955"/>
              <a:gd name="connsiteX11" fmla="*/ 972853 w 1529444"/>
              <a:gd name="connsiteY11" fmla="*/ 294198 h 333955"/>
              <a:gd name="connsiteX12" fmla="*/ 511677 w 1529444"/>
              <a:gd name="connsiteY12" fmla="*/ 302150 h 333955"/>
              <a:gd name="connsiteX13" fmla="*/ 440115 w 1529444"/>
              <a:gd name="connsiteY13" fmla="*/ 318052 h 333955"/>
              <a:gd name="connsiteX14" fmla="*/ 304943 w 1529444"/>
              <a:gd name="connsiteY14" fmla="*/ 333955 h 333955"/>
              <a:gd name="connsiteX15" fmla="*/ 145917 w 1529444"/>
              <a:gd name="connsiteY15" fmla="*/ 326004 h 333955"/>
              <a:gd name="connsiteX16" fmla="*/ 98209 w 1529444"/>
              <a:gd name="connsiteY16" fmla="*/ 302150 h 333955"/>
              <a:gd name="connsiteX17" fmla="*/ 42550 w 1529444"/>
              <a:gd name="connsiteY17" fmla="*/ 286247 h 333955"/>
              <a:gd name="connsiteX18" fmla="*/ 18696 w 1529444"/>
              <a:gd name="connsiteY18" fmla="*/ 270345 h 333955"/>
              <a:gd name="connsiteX19" fmla="*/ 2793 w 1529444"/>
              <a:gd name="connsiteY19" fmla="*/ 222637 h 333955"/>
              <a:gd name="connsiteX20" fmla="*/ 10745 w 1529444"/>
              <a:gd name="connsiteY20" fmla="*/ 135172 h 333955"/>
              <a:gd name="connsiteX21" fmla="*/ 26647 w 1529444"/>
              <a:gd name="connsiteY21" fmla="*/ 111318 h 333955"/>
              <a:gd name="connsiteX22" fmla="*/ 34599 w 1529444"/>
              <a:gd name="connsiteY22" fmla="*/ 87465 h 333955"/>
              <a:gd name="connsiteX23" fmla="*/ 34599 w 1529444"/>
              <a:gd name="connsiteY23" fmla="*/ 23854 h 333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29444" h="333955">
                <a:moveTo>
                  <a:pt x="34599" y="23854"/>
                </a:moveTo>
                <a:cubicBezTo>
                  <a:pt x="116763" y="11927"/>
                  <a:pt x="79322" y="35973"/>
                  <a:pt x="527580" y="15903"/>
                </a:cubicBezTo>
                <a:cubicBezTo>
                  <a:pt x="579851" y="13563"/>
                  <a:pt x="607016" y="7965"/>
                  <a:pt x="654800" y="0"/>
                </a:cubicBezTo>
                <a:cubicBezTo>
                  <a:pt x="734313" y="2651"/>
                  <a:pt x="813995" y="2146"/>
                  <a:pt x="893340" y="7952"/>
                </a:cubicBezTo>
                <a:cubicBezTo>
                  <a:pt x="922894" y="10114"/>
                  <a:pt x="951499" y="19458"/>
                  <a:pt x="980804" y="23854"/>
                </a:cubicBezTo>
                <a:cubicBezTo>
                  <a:pt x="1023828" y="30307"/>
                  <a:pt x="1108577" y="36490"/>
                  <a:pt x="1147781" y="39757"/>
                </a:cubicBezTo>
                <a:cubicBezTo>
                  <a:pt x="1332077" y="76616"/>
                  <a:pt x="1226539" y="65232"/>
                  <a:pt x="1465833" y="55659"/>
                </a:cubicBezTo>
                <a:cubicBezTo>
                  <a:pt x="1476435" y="53009"/>
                  <a:pt x="1487272" y="44252"/>
                  <a:pt x="1497639" y="47708"/>
                </a:cubicBezTo>
                <a:cubicBezTo>
                  <a:pt x="1506705" y="50730"/>
                  <a:pt x="1512031" y="62126"/>
                  <a:pt x="1513541" y="71562"/>
                </a:cubicBezTo>
                <a:cubicBezTo>
                  <a:pt x="1522791" y="129377"/>
                  <a:pt x="1529444" y="246491"/>
                  <a:pt x="1529444" y="246491"/>
                </a:cubicBezTo>
                <a:cubicBezTo>
                  <a:pt x="1524143" y="265044"/>
                  <a:pt x="1532766" y="300502"/>
                  <a:pt x="1513541" y="302150"/>
                </a:cubicBezTo>
                <a:cubicBezTo>
                  <a:pt x="1333951" y="317543"/>
                  <a:pt x="1153102" y="294198"/>
                  <a:pt x="972853" y="294198"/>
                </a:cubicBezTo>
                <a:cubicBezTo>
                  <a:pt x="819105" y="294198"/>
                  <a:pt x="665402" y="299499"/>
                  <a:pt x="511677" y="302150"/>
                </a:cubicBezTo>
                <a:cubicBezTo>
                  <a:pt x="487823" y="307451"/>
                  <a:pt x="464179" y="313805"/>
                  <a:pt x="440115" y="318052"/>
                </a:cubicBezTo>
                <a:cubicBezTo>
                  <a:pt x="421517" y="321334"/>
                  <a:pt x="320437" y="332234"/>
                  <a:pt x="304943" y="333955"/>
                </a:cubicBezTo>
                <a:cubicBezTo>
                  <a:pt x="251934" y="331305"/>
                  <a:pt x="198792" y="330602"/>
                  <a:pt x="145917" y="326004"/>
                </a:cubicBezTo>
                <a:cubicBezTo>
                  <a:pt x="121727" y="323900"/>
                  <a:pt x="119083" y="312587"/>
                  <a:pt x="98209" y="302150"/>
                </a:cubicBezTo>
                <a:cubicBezTo>
                  <a:pt x="86797" y="296444"/>
                  <a:pt x="52747" y="288796"/>
                  <a:pt x="42550" y="286247"/>
                </a:cubicBezTo>
                <a:cubicBezTo>
                  <a:pt x="34599" y="280946"/>
                  <a:pt x="23761" y="278449"/>
                  <a:pt x="18696" y="270345"/>
                </a:cubicBezTo>
                <a:cubicBezTo>
                  <a:pt x="9812" y="256130"/>
                  <a:pt x="2793" y="222637"/>
                  <a:pt x="2793" y="222637"/>
                </a:cubicBezTo>
                <a:cubicBezTo>
                  <a:pt x="5444" y="193482"/>
                  <a:pt x="4611" y="163797"/>
                  <a:pt x="10745" y="135172"/>
                </a:cubicBezTo>
                <a:cubicBezTo>
                  <a:pt x="12747" y="125828"/>
                  <a:pt x="22373" y="119865"/>
                  <a:pt x="26647" y="111318"/>
                </a:cubicBezTo>
                <a:cubicBezTo>
                  <a:pt x="30395" y="103822"/>
                  <a:pt x="30851" y="94961"/>
                  <a:pt x="34599" y="87465"/>
                </a:cubicBezTo>
                <a:cubicBezTo>
                  <a:pt x="43591" y="69481"/>
                  <a:pt x="-47565" y="35781"/>
                  <a:pt x="34599" y="23854"/>
                </a:cubicBez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Shape 3">
            <a:extLst>
              <a:ext uri="{FF2B5EF4-FFF2-40B4-BE49-F238E27FC236}">
                <a16:creationId xmlns:a16="http://schemas.microsoft.com/office/drawing/2014/main" id="{E42DA66C-D941-4516-B1CA-3ECA26001C7C}"/>
              </a:ext>
            </a:extLst>
          </p:cNvPr>
          <p:cNvSpPr/>
          <p:nvPr/>
        </p:nvSpPr>
        <p:spPr>
          <a:xfrm>
            <a:off x="5562600" y="4724400"/>
            <a:ext cx="3238587" cy="370559"/>
          </a:xfrm>
          <a:custGeom>
            <a:avLst/>
            <a:gdLst>
              <a:gd name="connsiteX0" fmla="*/ 34599 w 1529444"/>
              <a:gd name="connsiteY0" fmla="*/ 23854 h 333955"/>
              <a:gd name="connsiteX1" fmla="*/ 527580 w 1529444"/>
              <a:gd name="connsiteY1" fmla="*/ 15903 h 333955"/>
              <a:gd name="connsiteX2" fmla="*/ 654800 w 1529444"/>
              <a:gd name="connsiteY2" fmla="*/ 0 h 333955"/>
              <a:gd name="connsiteX3" fmla="*/ 893340 w 1529444"/>
              <a:gd name="connsiteY3" fmla="*/ 7952 h 333955"/>
              <a:gd name="connsiteX4" fmla="*/ 980804 w 1529444"/>
              <a:gd name="connsiteY4" fmla="*/ 23854 h 333955"/>
              <a:gd name="connsiteX5" fmla="*/ 1147781 w 1529444"/>
              <a:gd name="connsiteY5" fmla="*/ 39757 h 333955"/>
              <a:gd name="connsiteX6" fmla="*/ 1465833 w 1529444"/>
              <a:gd name="connsiteY6" fmla="*/ 55659 h 333955"/>
              <a:gd name="connsiteX7" fmla="*/ 1497639 w 1529444"/>
              <a:gd name="connsiteY7" fmla="*/ 47708 h 333955"/>
              <a:gd name="connsiteX8" fmla="*/ 1513541 w 1529444"/>
              <a:gd name="connsiteY8" fmla="*/ 71562 h 333955"/>
              <a:gd name="connsiteX9" fmla="*/ 1529444 w 1529444"/>
              <a:gd name="connsiteY9" fmla="*/ 246491 h 333955"/>
              <a:gd name="connsiteX10" fmla="*/ 1513541 w 1529444"/>
              <a:gd name="connsiteY10" fmla="*/ 302150 h 333955"/>
              <a:gd name="connsiteX11" fmla="*/ 972853 w 1529444"/>
              <a:gd name="connsiteY11" fmla="*/ 294198 h 333955"/>
              <a:gd name="connsiteX12" fmla="*/ 511677 w 1529444"/>
              <a:gd name="connsiteY12" fmla="*/ 302150 h 333955"/>
              <a:gd name="connsiteX13" fmla="*/ 440115 w 1529444"/>
              <a:gd name="connsiteY13" fmla="*/ 318052 h 333955"/>
              <a:gd name="connsiteX14" fmla="*/ 304943 w 1529444"/>
              <a:gd name="connsiteY14" fmla="*/ 333955 h 333955"/>
              <a:gd name="connsiteX15" fmla="*/ 145917 w 1529444"/>
              <a:gd name="connsiteY15" fmla="*/ 326004 h 333955"/>
              <a:gd name="connsiteX16" fmla="*/ 98209 w 1529444"/>
              <a:gd name="connsiteY16" fmla="*/ 302150 h 333955"/>
              <a:gd name="connsiteX17" fmla="*/ 42550 w 1529444"/>
              <a:gd name="connsiteY17" fmla="*/ 286247 h 333955"/>
              <a:gd name="connsiteX18" fmla="*/ 18696 w 1529444"/>
              <a:gd name="connsiteY18" fmla="*/ 270345 h 333955"/>
              <a:gd name="connsiteX19" fmla="*/ 2793 w 1529444"/>
              <a:gd name="connsiteY19" fmla="*/ 222637 h 333955"/>
              <a:gd name="connsiteX20" fmla="*/ 10745 w 1529444"/>
              <a:gd name="connsiteY20" fmla="*/ 135172 h 333955"/>
              <a:gd name="connsiteX21" fmla="*/ 26647 w 1529444"/>
              <a:gd name="connsiteY21" fmla="*/ 111318 h 333955"/>
              <a:gd name="connsiteX22" fmla="*/ 34599 w 1529444"/>
              <a:gd name="connsiteY22" fmla="*/ 87465 h 333955"/>
              <a:gd name="connsiteX23" fmla="*/ 34599 w 1529444"/>
              <a:gd name="connsiteY23" fmla="*/ 23854 h 333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29444" h="333955">
                <a:moveTo>
                  <a:pt x="34599" y="23854"/>
                </a:moveTo>
                <a:cubicBezTo>
                  <a:pt x="116763" y="11927"/>
                  <a:pt x="79322" y="35973"/>
                  <a:pt x="527580" y="15903"/>
                </a:cubicBezTo>
                <a:cubicBezTo>
                  <a:pt x="579851" y="13563"/>
                  <a:pt x="607016" y="7965"/>
                  <a:pt x="654800" y="0"/>
                </a:cubicBezTo>
                <a:cubicBezTo>
                  <a:pt x="734313" y="2651"/>
                  <a:pt x="813995" y="2146"/>
                  <a:pt x="893340" y="7952"/>
                </a:cubicBezTo>
                <a:cubicBezTo>
                  <a:pt x="922894" y="10114"/>
                  <a:pt x="951499" y="19458"/>
                  <a:pt x="980804" y="23854"/>
                </a:cubicBezTo>
                <a:cubicBezTo>
                  <a:pt x="1023828" y="30307"/>
                  <a:pt x="1108577" y="36490"/>
                  <a:pt x="1147781" y="39757"/>
                </a:cubicBezTo>
                <a:cubicBezTo>
                  <a:pt x="1332077" y="76616"/>
                  <a:pt x="1226539" y="65232"/>
                  <a:pt x="1465833" y="55659"/>
                </a:cubicBezTo>
                <a:cubicBezTo>
                  <a:pt x="1476435" y="53009"/>
                  <a:pt x="1487272" y="44252"/>
                  <a:pt x="1497639" y="47708"/>
                </a:cubicBezTo>
                <a:cubicBezTo>
                  <a:pt x="1506705" y="50730"/>
                  <a:pt x="1512031" y="62126"/>
                  <a:pt x="1513541" y="71562"/>
                </a:cubicBezTo>
                <a:cubicBezTo>
                  <a:pt x="1522791" y="129377"/>
                  <a:pt x="1529444" y="246491"/>
                  <a:pt x="1529444" y="246491"/>
                </a:cubicBezTo>
                <a:cubicBezTo>
                  <a:pt x="1524143" y="265044"/>
                  <a:pt x="1532766" y="300502"/>
                  <a:pt x="1513541" y="302150"/>
                </a:cubicBezTo>
                <a:cubicBezTo>
                  <a:pt x="1333951" y="317543"/>
                  <a:pt x="1153102" y="294198"/>
                  <a:pt x="972853" y="294198"/>
                </a:cubicBezTo>
                <a:cubicBezTo>
                  <a:pt x="819105" y="294198"/>
                  <a:pt x="665402" y="299499"/>
                  <a:pt x="511677" y="302150"/>
                </a:cubicBezTo>
                <a:cubicBezTo>
                  <a:pt x="487823" y="307451"/>
                  <a:pt x="464179" y="313805"/>
                  <a:pt x="440115" y="318052"/>
                </a:cubicBezTo>
                <a:cubicBezTo>
                  <a:pt x="421517" y="321334"/>
                  <a:pt x="320437" y="332234"/>
                  <a:pt x="304943" y="333955"/>
                </a:cubicBezTo>
                <a:cubicBezTo>
                  <a:pt x="251934" y="331305"/>
                  <a:pt x="198792" y="330602"/>
                  <a:pt x="145917" y="326004"/>
                </a:cubicBezTo>
                <a:cubicBezTo>
                  <a:pt x="121727" y="323900"/>
                  <a:pt x="119083" y="312587"/>
                  <a:pt x="98209" y="302150"/>
                </a:cubicBezTo>
                <a:cubicBezTo>
                  <a:pt x="86797" y="296444"/>
                  <a:pt x="52747" y="288796"/>
                  <a:pt x="42550" y="286247"/>
                </a:cubicBezTo>
                <a:cubicBezTo>
                  <a:pt x="34599" y="280946"/>
                  <a:pt x="23761" y="278449"/>
                  <a:pt x="18696" y="270345"/>
                </a:cubicBezTo>
                <a:cubicBezTo>
                  <a:pt x="9812" y="256130"/>
                  <a:pt x="2793" y="222637"/>
                  <a:pt x="2793" y="222637"/>
                </a:cubicBezTo>
                <a:cubicBezTo>
                  <a:pt x="5444" y="193482"/>
                  <a:pt x="4611" y="163797"/>
                  <a:pt x="10745" y="135172"/>
                </a:cubicBezTo>
                <a:cubicBezTo>
                  <a:pt x="12747" y="125828"/>
                  <a:pt x="22373" y="119865"/>
                  <a:pt x="26647" y="111318"/>
                </a:cubicBezTo>
                <a:cubicBezTo>
                  <a:pt x="30395" y="103822"/>
                  <a:pt x="30851" y="94961"/>
                  <a:pt x="34599" y="87465"/>
                </a:cubicBezTo>
                <a:cubicBezTo>
                  <a:pt x="43591" y="69481"/>
                  <a:pt x="-47565" y="35781"/>
                  <a:pt x="34599" y="23854"/>
                </a:cubicBez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2F85BA-6C96-43D1-BFE5-1EE165E7CC8A}"/>
              </a:ext>
            </a:extLst>
          </p:cNvPr>
          <p:cNvSpPr>
            <a:spLocks noGrp="1"/>
          </p:cNvSpPr>
          <p:nvPr>
            <p:ph type="title"/>
          </p:nvPr>
        </p:nvSpPr>
        <p:spPr>
          <a:xfrm>
            <a:off x="768096" y="228600"/>
            <a:ext cx="7290054" cy="557784"/>
          </a:xfrm>
        </p:spPr>
        <p:txBody>
          <a:bodyPr>
            <a:normAutofit fontScale="90000"/>
          </a:bodyPr>
          <a:lstStyle/>
          <a:p>
            <a:r>
              <a:rPr lang="en-US" dirty="0">
                <a:solidFill>
                  <a:srgbClr val="7030A0"/>
                </a:solidFill>
              </a:rPr>
              <a:t>The bigger picture</a:t>
            </a:r>
            <a:endParaRPr lang="en-US" dirty="0"/>
          </a:p>
        </p:txBody>
      </p:sp>
      <p:sp>
        <p:nvSpPr>
          <p:cNvPr id="3" name="Content Placeholder 2">
            <a:extLst>
              <a:ext uri="{FF2B5EF4-FFF2-40B4-BE49-F238E27FC236}">
                <a16:creationId xmlns:a16="http://schemas.microsoft.com/office/drawing/2014/main" id="{103ACD33-B1EA-4FE4-98EA-2220BF62EE8A}"/>
              </a:ext>
            </a:extLst>
          </p:cNvPr>
          <p:cNvSpPr>
            <a:spLocks noGrp="1"/>
          </p:cNvSpPr>
          <p:nvPr>
            <p:ph idx="1"/>
          </p:nvPr>
        </p:nvSpPr>
        <p:spPr>
          <a:xfrm>
            <a:off x="533400" y="914400"/>
            <a:ext cx="8153400" cy="5394960"/>
          </a:xfrm>
        </p:spPr>
        <p:txBody>
          <a:bodyPr>
            <a:noAutofit/>
          </a:bodyPr>
          <a:lstStyle/>
          <a:p>
            <a:pPr marL="0" indent="0">
              <a:buNone/>
            </a:pPr>
            <a:r>
              <a:rPr lang="en-US" sz="2100" dirty="0"/>
              <a:t>2 Cor 4:  8-12  “</a:t>
            </a:r>
            <a:r>
              <a:rPr lang="en-US" sz="2100" b="1" baseline="30000" dirty="0"/>
              <a:t>8 </a:t>
            </a:r>
            <a:r>
              <a:rPr lang="en-US" sz="2100" dirty="0"/>
              <a:t>We are hard pressed on every side, but not crushed; perplexed, but not in despair; </a:t>
            </a:r>
            <a:r>
              <a:rPr lang="en-US" sz="2100" b="1" baseline="30000" dirty="0"/>
              <a:t>9 </a:t>
            </a:r>
            <a:r>
              <a:rPr lang="en-US" sz="2100" dirty="0"/>
              <a:t>persecuted, but not abandoned; struck down, but not destroyed. </a:t>
            </a:r>
            <a:r>
              <a:rPr lang="en-US" sz="2100" b="1" baseline="30000" dirty="0"/>
              <a:t>10 </a:t>
            </a:r>
            <a:r>
              <a:rPr lang="en-US" sz="2100" dirty="0"/>
              <a:t>We always carry around in our body the death of Jesus, so that the life of Jesus may also be revealed in our body. </a:t>
            </a:r>
            <a:r>
              <a:rPr lang="en-US" sz="2100" b="1" baseline="30000" dirty="0"/>
              <a:t>11 </a:t>
            </a:r>
            <a:r>
              <a:rPr lang="en-US" sz="2100" dirty="0"/>
              <a:t>For we who are alive are always being given over to death for Jesus’ sake, so that his life may also be revealed in our mortal body. </a:t>
            </a:r>
            <a:r>
              <a:rPr lang="en-US" sz="2100" b="1" baseline="30000" dirty="0"/>
              <a:t>12 </a:t>
            </a:r>
            <a:r>
              <a:rPr lang="en-US" sz="2100" dirty="0"/>
              <a:t>So then, death is at work in us, but life is at work in you.”</a:t>
            </a:r>
          </a:p>
          <a:p>
            <a:pPr marL="0" indent="0">
              <a:buNone/>
            </a:pPr>
            <a:endParaRPr lang="en-US" sz="2100" dirty="0"/>
          </a:p>
          <a:p>
            <a:pPr marL="0" indent="0">
              <a:buNone/>
            </a:pPr>
            <a:r>
              <a:rPr lang="en-US" sz="2100" dirty="0"/>
              <a:t>2 Cor 4:16-18  “</a:t>
            </a:r>
            <a:r>
              <a:rPr lang="en-US" sz="2100" b="1" baseline="30000" dirty="0"/>
              <a:t>16 </a:t>
            </a:r>
            <a:r>
              <a:rPr lang="en-US" sz="2100" dirty="0"/>
              <a:t>Therefore we do not lose heart. Though outwardly we are wasting away, yet inwardly we are being renewed day by day. </a:t>
            </a:r>
            <a:r>
              <a:rPr lang="en-US" sz="2100" b="1" baseline="30000" dirty="0"/>
              <a:t>17 </a:t>
            </a:r>
            <a:r>
              <a:rPr lang="en-US" sz="2100" dirty="0"/>
              <a:t>For our light and momentary troubles are achieving for us an eternal glory that far outweighs them all. </a:t>
            </a:r>
            <a:r>
              <a:rPr lang="en-US" sz="2100" b="1" baseline="30000" dirty="0"/>
              <a:t>18 </a:t>
            </a:r>
            <a:r>
              <a:rPr lang="en-US" sz="2100" dirty="0"/>
              <a:t>So we fix our eyes not on what is seen, but on what is unseen, since what is seen is temporary, but what is unseen is eternal.”</a:t>
            </a:r>
          </a:p>
        </p:txBody>
      </p:sp>
    </p:spTree>
    <p:extLst>
      <p:ext uri="{BB962C8B-B14F-4D97-AF65-F5344CB8AC3E}">
        <p14:creationId xmlns:p14="http://schemas.microsoft.com/office/powerpoint/2010/main" val="3835247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1500"/>
                                        <p:tgtEl>
                                          <p:spTgt spid="17"/>
                                        </p:tgtEl>
                                      </p:cBhvr>
                                    </p:animEffect>
                                  </p:childTnLst>
                                </p:cTn>
                              </p:par>
                            </p:childTnLst>
                          </p:cTn>
                        </p:par>
                        <p:par>
                          <p:cTn id="13" fill="hold">
                            <p:stCondLst>
                              <p:cond delay="1500"/>
                            </p:stCondLst>
                            <p:childTnLst>
                              <p:par>
                                <p:cTn id="14" presetID="22" presetClass="entr" presetSubtype="8" fill="hold" grpId="0"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ipe(left)">
                                      <p:cBhvr>
                                        <p:cTn id="16" dur="15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ipe(left)">
                                      <p:cBhvr>
                                        <p:cTn id="26" dur="2000"/>
                                        <p:tgtEl>
                                          <p:spTgt spid="4"/>
                                        </p:tgtEl>
                                      </p:cBhvr>
                                    </p:animEffect>
                                  </p:childTnLst>
                                </p:cTn>
                              </p:par>
                            </p:childTnLst>
                          </p:cTn>
                        </p:par>
                        <p:par>
                          <p:cTn id="27" fill="hold">
                            <p:stCondLst>
                              <p:cond delay="2000"/>
                            </p:stCondLst>
                            <p:childTnLst>
                              <p:par>
                                <p:cTn id="28" presetID="22" presetClass="entr" presetSubtype="8"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ipe(left)">
                                      <p:cBhvr>
                                        <p:cTn id="30" dur="2000"/>
                                        <p:tgtEl>
                                          <p:spTgt spid="16"/>
                                        </p:tgtEl>
                                      </p:cBhvr>
                                    </p:animEffect>
                                  </p:childTnLst>
                                </p:cTn>
                              </p:par>
                            </p:childTnLst>
                          </p:cTn>
                        </p:par>
                        <p:par>
                          <p:cTn id="31" fill="hold">
                            <p:stCondLst>
                              <p:cond delay="4000"/>
                            </p:stCondLst>
                            <p:childTnLst>
                              <p:par>
                                <p:cTn id="32" presetID="22" presetClass="entr" presetSubtype="8" fill="hold" grpId="0" nodeType="after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wipe(left)">
                                      <p:cBhvr>
                                        <p:cTn id="34" dur="2000"/>
                                        <p:tgtEl>
                                          <p:spTgt spid="5"/>
                                        </p:tgtEl>
                                      </p:cBhvr>
                                    </p:animEffect>
                                  </p:childTnLst>
                                </p:cTn>
                              </p:par>
                            </p:childTnLst>
                          </p:cTn>
                        </p:par>
                        <p:par>
                          <p:cTn id="35" fill="hold">
                            <p:stCondLst>
                              <p:cond delay="6000"/>
                            </p:stCondLst>
                            <p:childTnLst>
                              <p:par>
                                <p:cTn id="36" presetID="22" presetClass="entr" presetSubtype="8" fill="hold" grpId="0" nodeType="after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wipe(left)">
                                      <p:cBhvr>
                                        <p:cTn id="38" dur="2000"/>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left)">
                                      <p:cBhvr>
                                        <p:cTn id="43" dur="2000"/>
                                        <p:tgtEl>
                                          <p:spTgt spid="8"/>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wipe(left)">
                                      <p:cBhvr>
                                        <p:cTn id="48" dur="2000"/>
                                        <p:tgtEl>
                                          <p:spTgt spid="7"/>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wipe(left)">
                                      <p:cBhvr>
                                        <p:cTn id="53" dur="2000"/>
                                        <p:tgtEl>
                                          <p:spTgt spid="9"/>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wipe(left)">
                                      <p:cBhvr>
                                        <p:cTn id="58" dur="2000"/>
                                        <p:tgtEl>
                                          <p:spTgt spid="10"/>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wipe(left)">
                                      <p:cBhvr>
                                        <p:cTn id="63" dur="1250"/>
                                        <p:tgtEl>
                                          <p:spTgt spid="14"/>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12"/>
                                        </p:tgtEl>
                                        <p:attrNameLst>
                                          <p:attrName>style.visibility</p:attrName>
                                        </p:attrNameLst>
                                      </p:cBhvr>
                                      <p:to>
                                        <p:strVal val="visible"/>
                                      </p:to>
                                    </p:set>
                                    <p:animEffect transition="in" filter="wipe(left)">
                                      <p:cBhvr>
                                        <p:cTn id="68" dur="1250"/>
                                        <p:tgtEl>
                                          <p:spTgt spid="12"/>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11"/>
                                        </p:tgtEl>
                                        <p:attrNameLst>
                                          <p:attrName>style.visibility</p:attrName>
                                        </p:attrNameLst>
                                      </p:cBhvr>
                                      <p:to>
                                        <p:strVal val="visible"/>
                                      </p:to>
                                    </p:set>
                                    <p:animEffect transition="in" filter="wipe(left)">
                                      <p:cBhvr>
                                        <p:cTn id="73" dur="1000"/>
                                        <p:tgtEl>
                                          <p:spTgt spid="11"/>
                                        </p:tgtEl>
                                      </p:cBhvr>
                                    </p:animEffect>
                                  </p:childTnLst>
                                </p:cTn>
                              </p:par>
                            </p:childTnLst>
                          </p:cTn>
                        </p:par>
                        <p:par>
                          <p:cTn id="74" fill="hold">
                            <p:stCondLst>
                              <p:cond delay="1000"/>
                            </p:stCondLst>
                            <p:childTnLst>
                              <p:par>
                                <p:cTn id="75" presetID="22" presetClass="entr" presetSubtype="8" fill="hold" grpId="0" nodeType="afterEffect">
                                  <p:stCondLst>
                                    <p:cond delay="0"/>
                                  </p:stCondLst>
                                  <p:childTnLst>
                                    <p:set>
                                      <p:cBhvr>
                                        <p:cTn id="76" dur="1" fill="hold">
                                          <p:stCondLst>
                                            <p:cond delay="0"/>
                                          </p:stCondLst>
                                        </p:cTn>
                                        <p:tgtEl>
                                          <p:spTgt spid="15"/>
                                        </p:tgtEl>
                                        <p:attrNameLst>
                                          <p:attrName>style.visibility</p:attrName>
                                        </p:attrNameLst>
                                      </p:cBhvr>
                                      <p:to>
                                        <p:strVal val="visible"/>
                                      </p:to>
                                    </p:set>
                                    <p:animEffect transition="in" filter="wipe(left)">
                                      <p:cBhvr>
                                        <p:cTn id="77" dur="1000"/>
                                        <p:tgtEl>
                                          <p:spTgt spid="15"/>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13"/>
                                        </p:tgtEl>
                                        <p:attrNameLst>
                                          <p:attrName>style.visibility</p:attrName>
                                        </p:attrNameLst>
                                      </p:cBhvr>
                                      <p:to>
                                        <p:strVal val="visible"/>
                                      </p:to>
                                    </p:set>
                                    <p:animEffect transition="in" filter="wipe(left)">
                                      <p:cBhvr>
                                        <p:cTn id="8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7" grpId="0" animBg="1"/>
      <p:bldP spid="16" grpId="0" animBg="1"/>
      <p:bldP spid="15" grpId="0" animBg="1"/>
      <p:bldP spid="11" grpId="0" animBg="1"/>
      <p:bldP spid="13" grpId="0" animBg="1"/>
      <p:bldP spid="12" grpId="0" animBg="1"/>
      <p:bldP spid="14" grpId="0" animBg="1"/>
      <p:bldP spid="7" grpId="0" animBg="1"/>
      <p:bldP spid="10" grpId="0" animBg="1"/>
      <p:bldP spid="9" grpId="0" animBg="1"/>
      <p:bldP spid="8" grpId="0" animBg="1"/>
      <p:bldP spid="6" grpId="0" animBg="1"/>
      <p:bldP spid="5"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F2677-B16A-47AA-B6CF-724DC3875340}"/>
              </a:ext>
            </a:extLst>
          </p:cNvPr>
          <p:cNvSpPr>
            <a:spLocks noGrp="1"/>
          </p:cNvSpPr>
          <p:nvPr>
            <p:ph type="title"/>
          </p:nvPr>
        </p:nvSpPr>
        <p:spPr/>
        <p:txBody>
          <a:bodyPr/>
          <a:lstStyle/>
          <a:p>
            <a:r>
              <a:rPr lang="en-US" dirty="0">
                <a:solidFill>
                  <a:srgbClr val="7030A0"/>
                </a:solidFill>
              </a:rPr>
              <a:t>Who was Solomon</a:t>
            </a:r>
          </a:p>
        </p:txBody>
      </p:sp>
      <p:sp>
        <p:nvSpPr>
          <p:cNvPr id="3" name="Content Placeholder 2">
            <a:extLst>
              <a:ext uri="{FF2B5EF4-FFF2-40B4-BE49-F238E27FC236}">
                <a16:creationId xmlns:a16="http://schemas.microsoft.com/office/drawing/2014/main" id="{371FBD8E-5BAD-4FBF-B604-9B3D9326B555}"/>
              </a:ext>
            </a:extLst>
          </p:cNvPr>
          <p:cNvSpPr>
            <a:spLocks noGrp="1"/>
          </p:cNvSpPr>
          <p:nvPr>
            <p:ph idx="1"/>
          </p:nvPr>
        </p:nvSpPr>
        <p:spPr/>
        <p:txBody>
          <a:bodyPr/>
          <a:lstStyle/>
          <a:p>
            <a:r>
              <a:rPr lang="en-US" dirty="0"/>
              <a:t>Son of King David</a:t>
            </a:r>
          </a:p>
          <a:p>
            <a:r>
              <a:rPr lang="en-US" dirty="0"/>
              <a:t>Became King after David, Final King of a united Israel</a:t>
            </a:r>
          </a:p>
          <a:p>
            <a:r>
              <a:rPr lang="en-US" dirty="0"/>
              <a:t>Known for his wisdom</a:t>
            </a:r>
          </a:p>
          <a:p>
            <a:endParaRPr lang="en-US" dirty="0"/>
          </a:p>
          <a:p>
            <a:endParaRPr lang="en-US" dirty="0"/>
          </a:p>
          <a:p>
            <a:endParaRPr lang="en-US" dirty="0"/>
          </a:p>
        </p:txBody>
      </p:sp>
    </p:spTree>
    <p:extLst>
      <p:ext uri="{BB962C8B-B14F-4D97-AF65-F5344CB8AC3E}">
        <p14:creationId xmlns:p14="http://schemas.microsoft.com/office/powerpoint/2010/main" val="3180518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212C3-ED24-4F51-B5A0-2F62E49D0809}"/>
              </a:ext>
            </a:extLst>
          </p:cNvPr>
          <p:cNvSpPr>
            <a:spLocks noGrp="1"/>
          </p:cNvSpPr>
          <p:nvPr>
            <p:ph type="title"/>
          </p:nvPr>
        </p:nvSpPr>
        <p:spPr/>
        <p:txBody>
          <a:bodyPr>
            <a:normAutofit fontScale="90000"/>
          </a:bodyPr>
          <a:lstStyle/>
          <a:p>
            <a:r>
              <a:rPr lang="en-US" sz="3600" dirty="0">
                <a:solidFill>
                  <a:srgbClr val="7030A0"/>
                </a:solidFill>
              </a:rPr>
              <a:t>The bigger picture, on “Wisdom”…</a:t>
            </a:r>
          </a:p>
        </p:txBody>
      </p:sp>
      <p:sp>
        <p:nvSpPr>
          <p:cNvPr id="3" name="Content Placeholder 2">
            <a:extLst>
              <a:ext uri="{FF2B5EF4-FFF2-40B4-BE49-F238E27FC236}">
                <a16:creationId xmlns:a16="http://schemas.microsoft.com/office/drawing/2014/main" id="{54F72498-28E3-4094-A5A1-2D89CDF4103F}"/>
              </a:ext>
            </a:extLst>
          </p:cNvPr>
          <p:cNvSpPr>
            <a:spLocks noGrp="1"/>
          </p:cNvSpPr>
          <p:nvPr>
            <p:ph idx="1"/>
          </p:nvPr>
        </p:nvSpPr>
        <p:spPr>
          <a:xfrm>
            <a:off x="768096" y="1676400"/>
            <a:ext cx="7690104" cy="4632960"/>
          </a:xfrm>
        </p:spPr>
        <p:txBody>
          <a:bodyPr>
            <a:normAutofit/>
          </a:bodyPr>
          <a:lstStyle/>
          <a:p>
            <a:pPr marL="0" indent="0">
              <a:buNone/>
            </a:pPr>
            <a:r>
              <a:rPr lang="en-US" sz="2400" dirty="0" err="1">
                <a:solidFill>
                  <a:schemeClr val="dk1"/>
                </a:solidFill>
              </a:rPr>
              <a:t>Ecc</a:t>
            </a:r>
            <a:r>
              <a:rPr lang="en-US" sz="2400" dirty="0">
                <a:solidFill>
                  <a:schemeClr val="dk1"/>
                </a:solidFill>
              </a:rPr>
              <a:t> 1:18  ”For with much wisdom comes much sorrow;</a:t>
            </a:r>
            <a:br>
              <a:rPr lang="en-US" sz="2400" dirty="0">
                <a:solidFill>
                  <a:schemeClr val="dk1"/>
                </a:solidFill>
              </a:rPr>
            </a:br>
            <a:r>
              <a:rPr lang="en-US" sz="2400" dirty="0">
                <a:solidFill>
                  <a:schemeClr val="dk1"/>
                </a:solidFill>
              </a:rPr>
              <a:t>    the more knowledge, the more grief.”</a:t>
            </a:r>
          </a:p>
          <a:p>
            <a:endParaRPr lang="en-US" sz="2400" dirty="0"/>
          </a:p>
          <a:p>
            <a:endParaRPr lang="en-US" sz="2400" dirty="0"/>
          </a:p>
          <a:p>
            <a:pPr marL="0" indent="0">
              <a:buNone/>
            </a:pPr>
            <a:r>
              <a:rPr lang="en-US" sz="2400" dirty="0">
                <a:solidFill>
                  <a:schemeClr val="dk1"/>
                </a:solidFill>
              </a:rPr>
              <a:t>1 Corinthians 1:30  “It is because of him that you are in Christ Jesus, who has become for us wisdom from God—that is, our righteousness, holiness and redemption.”</a:t>
            </a:r>
          </a:p>
        </p:txBody>
      </p:sp>
    </p:spTree>
    <p:extLst>
      <p:ext uri="{BB962C8B-B14F-4D97-AF65-F5344CB8AC3E}">
        <p14:creationId xmlns:p14="http://schemas.microsoft.com/office/powerpoint/2010/main" val="571012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83877-0F6F-4957-814B-92DC86FE8097}"/>
              </a:ext>
            </a:extLst>
          </p:cNvPr>
          <p:cNvSpPr>
            <a:spLocks noGrp="1"/>
          </p:cNvSpPr>
          <p:nvPr>
            <p:ph type="title"/>
          </p:nvPr>
        </p:nvSpPr>
        <p:spPr>
          <a:xfrm>
            <a:off x="304800" y="432816"/>
            <a:ext cx="8686800" cy="710184"/>
          </a:xfrm>
        </p:spPr>
        <p:txBody>
          <a:bodyPr>
            <a:normAutofit fontScale="90000"/>
          </a:bodyPr>
          <a:lstStyle/>
          <a:p>
            <a:r>
              <a:rPr lang="en-US" sz="3600" dirty="0">
                <a:solidFill>
                  <a:srgbClr val="7030A0"/>
                </a:solidFill>
              </a:rPr>
              <a:t>The bigger picture, on “the crooked path”…</a:t>
            </a:r>
          </a:p>
        </p:txBody>
      </p:sp>
      <p:sp>
        <p:nvSpPr>
          <p:cNvPr id="3" name="Content Placeholder 2">
            <a:extLst>
              <a:ext uri="{FF2B5EF4-FFF2-40B4-BE49-F238E27FC236}">
                <a16:creationId xmlns:a16="http://schemas.microsoft.com/office/drawing/2014/main" id="{CA09FEDB-9E5B-4123-9589-D5BC236C3F51}"/>
              </a:ext>
            </a:extLst>
          </p:cNvPr>
          <p:cNvSpPr>
            <a:spLocks noGrp="1"/>
          </p:cNvSpPr>
          <p:nvPr>
            <p:ph idx="1"/>
          </p:nvPr>
        </p:nvSpPr>
        <p:spPr>
          <a:xfrm>
            <a:off x="768096" y="1219200"/>
            <a:ext cx="7918704" cy="5205984"/>
          </a:xfrm>
        </p:spPr>
        <p:txBody>
          <a:bodyPr>
            <a:noAutofit/>
          </a:bodyPr>
          <a:lstStyle/>
          <a:p>
            <a:pPr marL="0" indent="0">
              <a:buNone/>
            </a:pPr>
            <a:r>
              <a:rPr lang="en-US" sz="2400" dirty="0" err="1">
                <a:solidFill>
                  <a:schemeClr val="dk1"/>
                </a:solidFill>
              </a:rPr>
              <a:t>Ecc</a:t>
            </a:r>
            <a:r>
              <a:rPr lang="en-US" sz="2400" dirty="0">
                <a:solidFill>
                  <a:schemeClr val="dk1"/>
                </a:solidFill>
              </a:rPr>
              <a:t> 1:15  What is crooked cannot be straightened;</a:t>
            </a:r>
            <a:br>
              <a:rPr lang="en-US" sz="2400" dirty="0"/>
            </a:br>
            <a:r>
              <a:rPr lang="en-US" sz="2400" dirty="0">
                <a:solidFill>
                  <a:schemeClr val="dk1"/>
                </a:solidFill>
              </a:rPr>
              <a:t>    what is lacking cannot be counted.</a:t>
            </a:r>
            <a:endParaRPr lang="en-US" sz="2400" dirty="0"/>
          </a:p>
          <a:p>
            <a:endParaRPr lang="en-US" sz="2400" dirty="0"/>
          </a:p>
          <a:p>
            <a:endParaRPr lang="en-US" sz="2400" dirty="0"/>
          </a:p>
          <a:p>
            <a:pPr marL="0" indent="0">
              <a:buNone/>
            </a:pPr>
            <a:r>
              <a:rPr lang="en-US" sz="2400" dirty="0">
                <a:solidFill>
                  <a:schemeClr val="dk1"/>
                </a:solidFill>
              </a:rPr>
              <a:t>Luke 3:4-6</a:t>
            </a:r>
          </a:p>
          <a:p>
            <a:pPr marL="0" indent="0">
              <a:buNone/>
            </a:pPr>
            <a:r>
              <a:rPr lang="en-US" sz="2400" b="1" baseline="30000" dirty="0">
                <a:solidFill>
                  <a:schemeClr val="dk1"/>
                </a:solidFill>
              </a:rPr>
              <a:t>4 </a:t>
            </a:r>
            <a:r>
              <a:rPr lang="en-US" sz="2400" dirty="0">
                <a:solidFill>
                  <a:schemeClr val="dk1"/>
                </a:solidFill>
              </a:rPr>
              <a:t>“…A voice of one calling in the wilderness,</a:t>
            </a:r>
            <a:br>
              <a:rPr lang="en-US" sz="2400" dirty="0"/>
            </a:br>
            <a:r>
              <a:rPr lang="en-US" sz="2400" dirty="0">
                <a:solidFill>
                  <a:schemeClr val="dk1"/>
                </a:solidFill>
              </a:rPr>
              <a:t>‘Prepare the way for the Lord,</a:t>
            </a:r>
            <a:br>
              <a:rPr lang="en-US" sz="2400" dirty="0"/>
            </a:br>
            <a:r>
              <a:rPr lang="en-US" sz="2400" dirty="0">
                <a:solidFill>
                  <a:schemeClr val="dk1"/>
                </a:solidFill>
              </a:rPr>
              <a:t>    make straight paths for him.</a:t>
            </a:r>
            <a:br>
              <a:rPr lang="en-US" sz="2400" dirty="0"/>
            </a:br>
            <a:r>
              <a:rPr lang="en-US" sz="2400" b="1" baseline="30000" dirty="0">
                <a:solidFill>
                  <a:schemeClr val="dk1"/>
                </a:solidFill>
              </a:rPr>
              <a:t>5 </a:t>
            </a:r>
            <a:r>
              <a:rPr lang="en-US" sz="2400" dirty="0">
                <a:solidFill>
                  <a:schemeClr val="dk1"/>
                </a:solidFill>
              </a:rPr>
              <a:t>Every valley shall be filled in,</a:t>
            </a:r>
            <a:br>
              <a:rPr lang="en-US" sz="2400" dirty="0"/>
            </a:br>
            <a:r>
              <a:rPr lang="en-US" sz="2400" dirty="0">
                <a:solidFill>
                  <a:schemeClr val="dk1"/>
                </a:solidFill>
              </a:rPr>
              <a:t>    every mountain and hill made low.</a:t>
            </a:r>
            <a:br>
              <a:rPr lang="en-US" sz="2400" dirty="0"/>
            </a:br>
            <a:r>
              <a:rPr lang="en-US" sz="2400" dirty="0">
                <a:solidFill>
                  <a:schemeClr val="dk1"/>
                </a:solidFill>
              </a:rPr>
              <a:t>The crooked roads shall become straight,</a:t>
            </a:r>
            <a:br>
              <a:rPr lang="en-US" sz="2400" dirty="0"/>
            </a:br>
            <a:r>
              <a:rPr lang="en-US" sz="2400" dirty="0">
                <a:solidFill>
                  <a:schemeClr val="dk1"/>
                </a:solidFill>
              </a:rPr>
              <a:t>    the rough ways smooth.</a:t>
            </a:r>
            <a:br>
              <a:rPr lang="en-US" sz="2400" dirty="0"/>
            </a:br>
            <a:r>
              <a:rPr lang="en-US" sz="2400" b="1" baseline="30000" dirty="0">
                <a:solidFill>
                  <a:schemeClr val="dk1"/>
                </a:solidFill>
              </a:rPr>
              <a:t>6 </a:t>
            </a:r>
            <a:r>
              <a:rPr lang="en-US" sz="2400" dirty="0">
                <a:solidFill>
                  <a:schemeClr val="dk1"/>
                </a:solidFill>
              </a:rPr>
              <a:t>And all people will see God’s salvation.’”</a:t>
            </a:r>
            <a:endParaRPr lang="en-US" sz="2400" dirty="0"/>
          </a:p>
        </p:txBody>
      </p:sp>
    </p:spTree>
    <p:extLst>
      <p:ext uri="{BB962C8B-B14F-4D97-AF65-F5344CB8AC3E}">
        <p14:creationId xmlns:p14="http://schemas.microsoft.com/office/powerpoint/2010/main" val="3658660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503347D2-E8E6-4509-B3F1-0C8879F0016D}"/>
              </a:ext>
            </a:extLst>
          </p:cNvPr>
          <p:cNvSpPr/>
          <p:nvPr/>
        </p:nvSpPr>
        <p:spPr>
          <a:xfrm>
            <a:off x="2030761" y="5803782"/>
            <a:ext cx="2166013" cy="370559"/>
          </a:xfrm>
          <a:custGeom>
            <a:avLst/>
            <a:gdLst>
              <a:gd name="connsiteX0" fmla="*/ 34599 w 1529444"/>
              <a:gd name="connsiteY0" fmla="*/ 23854 h 333955"/>
              <a:gd name="connsiteX1" fmla="*/ 527580 w 1529444"/>
              <a:gd name="connsiteY1" fmla="*/ 15903 h 333955"/>
              <a:gd name="connsiteX2" fmla="*/ 654800 w 1529444"/>
              <a:gd name="connsiteY2" fmla="*/ 0 h 333955"/>
              <a:gd name="connsiteX3" fmla="*/ 893340 w 1529444"/>
              <a:gd name="connsiteY3" fmla="*/ 7952 h 333955"/>
              <a:gd name="connsiteX4" fmla="*/ 980804 w 1529444"/>
              <a:gd name="connsiteY4" fmla="*/ 23854 h 333955"/>
              <a:gd name="connsiteX5" fmla="*/ 1147781 w 1529444"/>
              <a:gd name="connsiteY5" fmla="*/ 39757 h 333955"/>
              <a:gd name="connsiteX6" fmla="*/ 1465833 w 1529444"/>
              <a:gd name="connsiteY6" fmla="*/ 55659 h 333955"/>
              <a:gd name="connsiteX7" fmla="*/ 1497639 w 1529444"/>
              <a:gd name="connsiteY7" fmla="*/ 47708 h 333955"/>
              <a:gd name="connsiteX8" fmla="*/ 1513541 w 1529444"/>
              <a:gd name="connsiteY8" fmla="*/ 71562 h 333955"/>
              <a:gd name="connsiteX9" fmla="*/ 1529444 w 1529444"/>
              <a:gd name="connsiteY9" fmla="*/ 246491 h 333955"/>
              <a:gd name="connsiteX10" fmla="*/ 1513541 w 1529444"/>
              <a:gd name="connsiteY10" fmla="*/ 302150 h 333955"/>
              <a:gd name="connsiteX11" fmla="*/ 972853 w 1529444"/>
              <a:gd name="connsiteY11" fmla="*/ 294198 h 333955"/>
              <a:gd name="connsiteX12" fmla="*/ 511677 w 1529444"/>
              <a:gd name="connsiteY12" fmla="*/ 302150 h 333955"/>
              <a:gd name="connsiteX13" fmla="*/ 440115 w 1529444"/>
              <a:gd name="connsiteY13" fmla="*/ 318052 h 333955"/>
              <a:gd name="connsiteX14" fmla="*/ 304943 w 1529444"/>
              <a:gd name="connsiteY14" fmla="*/ 333955 h 333955"/>
              <a:gd name="connsiteX15" fmla="*/ 145917 w 1529444"/>
              <a:gd name="connsiteY15" fmla="*/ 326004 h 333955"/>
              <a:gd name="connsiteX16" fmla="*/ 98209 w 1529444"/>
              <a:gd name="connsiteY16" fmla="*/ 302150 h 333955"/>
              <a:gd name="connsiteX17" fmla="*/ 42550 w 1529444"/>
              <a:gd name="connsiteY17" fmla="*/ 286247 h 333955"/>
              <a:gd name="connsiteX18" fmla="*/ 18696 w 1529444"/>
              <a:gd name="connsiteY18" fmla="*/ 270345 h 333955"/>
              <a:gd name="connsiteX19" fmla="*/ 2793 w 1529444"/>
              <a:gd name="connsiteY19" fmla="*/ 222637 h 333955"/>
              <a:gd name="connsiteX20" fmla="*/ 10745 w 1529444"/>
              <a:gd name="connsiteY20" fmla="*/ 135172 h 333955"/>
              <a:gd name="connsiteX21" fmla="*/ 26647 w 1529444"/>
              <a:gd name="connsiteY21" fmla="*/ 111318 h 333955"/>
              <a:gd name="connsiteX22" fmla="*/ 34599 w 1529444"/>
              <a:gd name="connsiteY22" fmla="*/ 87465 h 333955"/>
              <a:gd name="connsiteX23" fmla="*/ 34599 w 1529444"/>
              <a:gd name="connsiteY23" fmla="*/ 23854 h 333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29444" h="333955">
                <a:moveTo>
                  <a:pt x="34599" y="23854"/>
                </a:moveTo>
                <a:cubicBezTo>
                  <a:pt x="116763" y="11927"/>
                  <a:pt x="79322" y="35973"/>
                  <a:pt x="527580" y="15903"/>
                </a:cubicBezTo>
                <a:cubicBezTo>
                  <a:pt x="579851" y="13563"/>
                  <a:pt x="607016" y="7965"/>
                  <a:pt x="654800" y="0"/>
                </a:cubicBezTo>
                <a:cubicBezTo>
                  <a:pt x="734313" y="2651"/>
                  <a:pt x="813995" y="2146"/>
                  <a:pt x="893340" y="7952"/>
                </a:cubicBezTo>
                <a:cubicBezTo>
                  <a:pt x="922894" y="10114"/>
                  <a:pt x="951499" y="19458"/>
                  <a:pt x="980804" y="23854"/>
                </a:cubicBezTo>
                <a:cubicBezTo>
                  <a:pt x="1023828" y="30307"/>
                  <a:pt x="1108577" y="36490"/>
                  <a:pt x="1147781" y="39757"/>
                </a:cubicBezTo>
                <a:cubicBezTo>
                  <a:pt x="1332077" y="76616"/>
                  <a:pt x="1226539" y="65232"/>
                  <a:pt x="1465833" y="55659"/>
                </a:cubicBezTo>
                <a:cubicBezTo>
                  <a:pt x="1476435" y="53009"/>
                  <a:pt x="1487272" y="44252"/>
                  <a:pt x="1497639" y="47708"/>
                </a:cubicBezTo>
                <a:cubicBezTo>
                  <a:pt x="1506705" y="50730"/>
                  <a:pt x="1512031" y="62126"/>
                  <a:pt x="1513541" y="71562"/>
                </a:cubicBezTo>
                <a:cubicBezTo>
                  <a:pt x="1522791" y="129377"/>
                  <a:pt x="1529444" y="246491"/>
                  <a:pt x="1529444" y="246491"/>
                </a:cubicBezTo>
                <a:cubicBezTo>
                  <a:pt x="1524143" y="265044"/>
                  <a:pt x="1532766" y="300502"/>
                  <a:pt x="1513541" y="302150"/>
                </a:cubicBezTo>
                <a:cubicBezTo>
                  <a:pt x="1333951" y="317543"/>
                  <a:pt x="1153102" y="294198"/>
                  <a:pt x="972853" y="294198"/>
                </a:cubicBezTo>
                <a:cubicBezTo>
                  <a:pt x="819105" y="294198"/>
                  <a:pt x="665402" y="299499"/>
                  <a:pt x="511677" y="302150"/>
                </a:cubicBezTo>
                <a:cubicBezTo>
                  <a:pt x="487823" y="307451"/>
                  <a:pt x="464179" y="313805"/>
                  <a:pt x="440115" y="318052"/>
                </a:cubicBezTo>
                <a:cubicBezTo>
                  <a:pt x="421517" y="321334"/>
                  <a:pt x="320437" y="332234"/>
                  <a:pt x="304943" y="333955"/>
                </a:cubicBezTo>
                <a:cubicBezTo>
                  <a:pt x="251934" y="331305"/>
                  <a:pt x="198792" y="330602"/>
                  <a:pt x="145917" y="326004"/>
                </a:cubicBezTo>
                <a:cubicBezTo>
                  <a:pt x="121727" y="323900"/>
                  <a:pt x="119083" y="312587"/>
                  <a:pt x="98209" y="302150"/>
                </a:cubicBezTo>
                <a:cubicBezTo>
                  <a:pt x="86797" y="296444"/>
                  <a:pt x="52747" y="288796"/>
                  <a:pt x="42550" y="286247"/>
                </a:cubicBezTo>
                <a:cubicBezTo>
                  <a:pt x="34599" y="280946"/>
                  <a:pt x="23761" y="278449"/>
                  <a:pt x="18696" y="270345"/>
                </a:cubicBezTo>
                <a:cubicBezTo>
                  <a:pt x="9812" y="256130"/>
                  <a:pt x="2793" y="222637"/>
                  <a:pt x="2793" y="222637"/>
                </a:cubicBezTo>
                <a:cubicBezTo>
                  <a:pt x="5444" y="193482"/>
                  <a:pt x="4611" y="163797"/>
                  <a:pt x="10745" y="135172"/>
                </a:cubicBezTo>
                <a:cubicBezTo>
                  <a:pt x="12747" y="125828"/>
                  <a:pt x="22373" y="119865"/>
                  <a:pt x="26647" y="111318"/>
                </a:cubicBezTo>
                <a:cubicBezTo>
                  <a:pt x="30395" y="103822"/>
                  <a:pt x="30851" y="94961"/>
                  <a:pt x="34599" y="87465"/>
                </a:cubicBezTo>
                <a:cubicBezTo>
                  <a:pt x="43591" y="69481"/>
                  <a:pt x="-47565" y="35781"/>
                  <a:pt x="34599" y="23854"/>
                </a:cubicBez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Shape 4">
            <a:extLst>
              <a:ext uri="{FF2B5EF4-FFF2-40B4-BE49-F238E27FC236}">
                <a16:creationId xmlns:a16="http://schemas.microsoft.com/office/drawing/2014/main" id="{0D65BF90-9945-401E-B362-1E78ED7355EE}"/>
              </a:ext>
            </a:extLst>
          </p:cNvPr>
          <p:cNvSpPr/>
          <p:nvPr/>
        </p:nvSpPr>
        <p:spPr>
          <a:xfrm>
            <a:off x="1948787" y="4739719"/>
            <a:ext cx="2247987" cy="370559"/>
          </a:xfrm>
          <a:custGeom>
            <a:avLst/>
            <a:gdLst>
              <a:gd name="connsiteX0" fmla="*/ 34599 w 1529444"/>
              <a:gd name="connsiteY0" fmla="*/ 23854 h 333955"/>
              <a:gd name="connsiteX1" fmla="*/ 527580 w 1529444"/>
              <a:gd name="connsiteY1" fmla="*/ 15903 h 333955"/>
              <a:gd name="connsiteX2" fmla="*/ 654800 w 1529444"/>
              <a:gd name="connsiteY2" fmla="*/ 0 h 333955"/>
              <a:gd name="connsiteX3" fmla="*/ 893340 w 1529444"/>
              <a:gd name="connsiteY3" fmla="*/ 7952 h 333955"/>
              <a:gd name="connsiteX4" fmla="*/ 980804 w 1529444"/>
              <a:gd name="connsiteY4" fmla="*/ 23854 h 333955"/>
              <a:gd name="connsiteX5" fmla="*/ 1147781 w 1529444"/>
              <a:gd name="connsiteY5" fmla="*/ 39757 h 333955"/>
              <a:gd name="connsiteX6" fmla="*/ 1465833 w 1529444"/>
              <a:gd name="connsiteY6" fmla="*/ 55659 h 333955"/>
              <a:gd name="connsiteX7" fmla="*/ 1497639 w 1529444"/>
              <a:gd name="connsiteY7" fmla="*/ 47708 h 333955"/>
              <a:gd name="connsiteX8" fmla="*/ 1513541 w 1529444"/>
              <a:gd name="connsiteY8" fmla="*/ 71562 h 333955"/>
              <a:gd name="connsiteX9" fmla="*/ 1529444 w 1529444"/>
              <a:gd name="connsiteY9" fmla="*/ 246491 h 333955"/>
              <a:gd name="connsiteX10" fmla="*/ 1513541 w 1529444"/>
              <a:gd name="connsiteY10" fmla="*/ 302150 h 333955"/>
              <a:gd name="connsiteX11" fmla="*/ 972853 w 1529444"/>
              <a:gd name="connsiteY11" fmla="*/ 294198 h 333955"/>
              <a:gd name="connsiteX12" fmla="*/ 511677 w 1529444"/>
              <a:gd name="connsiteY12" fmla="*/ 302150 h 333955"/>
              <a:gd name="connsiteX13" fmla="*/ 440115 w 1529444"/>
              <a:gd name="connsiteY13" fmla="*/ 318052 h 333955"/>
              <a:gd name="connsiteX14" fmla="*/ 304943 w 1529444"/>
              <a:gd name="connsiteY14" fmla="*/ 333955 h 333955"/>
              <a:gd name="connsiteX15" fmla="*/ 145917 w 1529444"/>
              <a:gd name="connsiteY15" fmla="*/ 326004 h 333955"/>
              <a:gd name="connsiteX16" fmla="*/ 98209 w 1529444"/>
              <a:gd name="connsiteY16" fmla="*/ 302150 h 333955"/>
              <a:gd name="connsiteX17" fmla="*/ 42550 w 1529444"/>
              <a:gd name="connsiteY17" fmla="*/ 286247 h 333955"/>
              <a:gd name="connsiteX18" fmla="*/ 18696 w 1529444"/>
              <a:gd name="connsiteY18" fmla="*/ 270345 h 333955"/>
              <a:gd name="connsiteX19" fmla="*/ 2793 w 1529444"/>
              <a:gd name="connsiteY19" fmla="*/ 222637 h 333955"/>
              <a:gd name="connsiteX20" fmla="*/ 10745 w 1529444"/>
              <a:gd name="connsiteY20" fmla="*/ 135172 h 333955"/>
              <a:gd name="connsiteX21" fmla="*/ 26647 w 1529444"/>
              <a:gd name="connsiteY21" fmla="*/ 111318 h 333955"/>
              <a:gd name="connsiteX22" fmla="*/ 34599 w 1529444"/>
              <a:gd name="connsiteY22" fmla="*/ 87465 h 333955"/>
              <a:gd name="connsiteX23" fmla="*/ 34599 w 1529444"/>
              <a:gd name="connsiteY23" fmla="*/ 23854 h 333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29444" h="333955">
                <a:moveTo>
                  <a:pt x="34599" y="23854"/>
                </a:moveTo>
                <a:cubicBezTo>
                  <a:pt x="116763" y="11927"/>
                  <a:pt x="79322" y="35973"/>
                  <a:pt x="527580" y="15903"/>
                </a:cubicBezTo>
                <a:cubicBezTo>
                  <a:pt x="579851" y="13563"/>
                  <a:pt x="607016" y="7965"/>
                  <a:pt x="654800" y="0"/>
                </a:cubicBezTo>
                <a:cubicBezTo>
                  <a:pt x="734313" y="2651"/>
                  <a:pt x="813995" y="2146"/>
                  <a:pt x="893340" y="7952"/>
                </a:cubicBezTo>
                <a:cubicBezTo>
                  <a:pt x="922894" y="10114"/>
                  <a:pt x="951499" y="19458"/>
                  <a:pt x="980804" y="23854"/>
                </a:cubicBezTo>
                <a:cubicBezTo>
                  <a:pt x="1023828" y="30307"/>
                  <a:pt x="1108577" y="36490"/>
                  <a:pt x="1147781" y="39757"/>
                </a:cubicBezTo>
                <a:cubicBezTo>
                  <a:pt x="1332077" y="76616"/>
                  <a:pt x="1226539" y="65232"/>
                  <a:pt x="1465833" y="55659"/>
                </a:cubicBezTo>
                <a:cubicBezTo>
                  <a:pt x="1476435" y="53009"/>
                  <a:pt x="1487272" y="44252"/>
                  <a:pt x="1497639" y="47708"/>
                </a:cubicBezTo>
                <a:cubicBezTo>
                  <a:pt x="1506705" y="50730"/>
                  <a:pt x="1512031" y="62126"/>
                  <a:pt x="1513541" y="71562"/>
                </a:cubicBezTo>
                <a:cubicBezTo>
                  <a:pt x="1522791" y="129377"/>
                  <a:pt x="1529444" y="246491"/>
                  <a:pt x="1529444" y="246491"/>
                </a:cubicBezTo>
                <a:cubicBezTo>
                  <a:pt x="1524143" y="265044"/>
                  <a:pt x="1532766" y="300502"/>
                  <a:pt x="1513541" y="302150"/>
                </a:cubicBezTo>
                <a:cubicBezTo>
                  <a:pt x="1333951" y="317543"/>
                  <a:pt x="1153102" y="294198"/>
                  <a:pt x="972853" y="294198"/>
                </a:cubicBezTo>
                <a:cubicBezTo>
                  <a:pt x="819105" y="294198"/>
                  <a:pt x="665402" y="299499"/>
                  <a:pt x="511677" y="302150"/>
                </a:cubicBezTo>
                <a:cubicBezTo>
                  <a:pt x="487823" y="307451"/>
                  <a:pt x="464179" y="313805"/>
                  <a:pt x="440115" y="318052"/>
                </a:cubicBezTo>
                <a:cubicBezTo>
                  <a:pt x="421517" y="321334"/>
                  <a:pt x="320437" y="332234"/>
                  <a:pt x="304943" y="333955"/>
                </a:cubicBezTo>
                <a:cubicBezTo>
                  <a:pt x="251934" y="331305"/>
                  <a:pt x="198792" y="330602"/>
                  <a:pt x="145917" y="326004"/>
                </a:cubicBezTo>
                <a:cubicBezTo>
                  <a:pt x="121727" y="323900"/>
                  <a:pt x="119083" y="312587"/>
                  <a:pt x="98209" y="302150"/>
                </a:cubicBezTo>
                <a:cubicBezTo>
                  <a:pt x="86797" y="296444"/>
                  <a:pt x="52747" y="288796"/>
                  <a:pt x="42550" y="286247"/>
                </a:cubicBezTo>
                <a:cubicBezTo>
                  <a:pt x="34599" y="280946"/>
                  <a:pt x="23761" y="278449"/>
                  <a:pt x="18696" y="270345"/>
                </a:cubicBezTo>
                <a:cubicBezTo>
                  <a:pt x="9812" y="256130"/>
                  <a:pt x="2793" y="222637"/>
                  <a:pt x="2793" y="222637"/>
                </a:cubicBezTo>
                <a:cubicBezTo>
                  <a:pt x="5444" y="193482"/>
                  <a:pt x="4611" y="163797"/>
                  <a:pt x="10745" y="135172"/>
                </a:cubicBezTo>
                <a:cubicBezTo>
                  <a:pt x="12747" y="125828"/>
                  <a:pt x="22373" y="119865"/>
                  <a:pt x="26647" y="111318"/>
                </a:cubicBezTo>
                <a:cubicBezTo>
                  <a:pt x="30395" y="103822"/>
                  <a:pt x="30851" y="94961"/>
                  <a:pt x="34599" y="87465"/>
                </a:cubicBezTo>
                <a:cubicBezTo>
                  <a:pt x="43591" y="69481"/>
                  <a:pt x="-47565" y="35781"/>
                  <a:pt x="34599" y="23854"/>
                </a:cubicBez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Shape 3">
            <a:extLst>
              <a:ext uri="{FF2B5EF4-FFF2-40B4-BE49-F238E27FC236}">
                <a16:creationId xmlns:a16="http://schemas.microsoft.com/office/drawing/2014/main" id="{5880FBDB-A04F-41E7-A393-90FF761998C5}"/>
              </a:ext>
            </a:extLst>
          </p:cNvPr>
          <p:cNvSpPr/>
          <p:nvPr/>
        </p:nvSpPr>
        <p:spPr>
          <a:xfrm>
            <a:off x="990600" y="2895600"/>
            <a:ext cx="1752600" cy="370559"/>
          </a:xfrm>
          <a:custGeom>
            <a:avLst/>
            <a:gdLst>
              <a:gd name="connsiteX0" fmla="*/ 34599 w 1529444"/>
              <a:gd name="connsiteY0" fmla="*/ 23854 h 333955"/>
              <a:gd name="connsiteX1" fmla="*/ 527580 w 1529444"/>
              <a:gd name="connsiteY1" fmla="*/ 15903 h 333955"/>
              <a:gd name="connsiteX2" fmla="*/ 654800 w 1529444"/>
              <a:gd name="connsiteY2" fmla="*/ 0 h 333955"/>
              <a:gd name="connsiteX3" fmla="*/ 893340 w 1529444"/>
              <a:gd name="connsiteY3" fmla="*/ 7952 h 333955"/>
              <a:gd name="connsiteX4" fmla="*/ 980804 w 1529444"/>
              <a:gd name="connsiteY4" fmla="*/ 23854 h 333955"/>
              <a:gd name="connsiteX5" fmla="*/ 1147781 w 1529444"/>
              <a:gd name="connsiteY5" fmla="*/ 39757 h 333955"/>
              <a:gd name="connsiteX6" fmla="*/ 1465833 w 1529444"/>
              <a:gd name="connsiteY6" fmla="*/ 55659 h 333955"/>
              <a:gd name="connsiteX7" fmla="*/ 1497639 w 1529444"/>
              <a:gd name="connsiteY7" fmla="*/ 47708 h 333955"/>
              <a:gd name="connsiteX8" fmla="*/ 1513541 w 1529444"/>
              <a:gd name="connsiteY8" fmla="*/ 71562 h 333955"/>
              <a:gd name="connsiteX9" fmla="*/ 1529444 w 1529444"/>
              <a:gd name="connsiteY9" fmla="*/ 246491 h 333955"/>
              <a:gd name="connsiteX10" fmla="*/ 1513541 w 1529444"/>
              <a:gd name="connsiteY10" fmla="*/ 302150 h 333955"/>
              <a:gd name="connsiteX11" fmla="*/ 972853 w 1529444"/>
              <a:gd name="connsiteY11" fmla="*/ 294198 h 333955"/>
              <a:gd name="connsiteX12" fmla="*/ 511677 w 1529444"/>
              <a:gd name="connsiteY12" fmla="*/ 302150 h 333955"/>
              <a:gd name="connsiteX13" fmla="*/ 440115 w 1529444"/>
              <a:gd name="connsiteY13" fmla="*/ 318052 h 333955"/>
              <a:gd name="connsiteX14" fmla="*/ 304943 w 1529444"/>
              <a:gd name="connsiteY14" fmla="*/ 333955 h 333955"/>
              <a:gd name="connsiteX15" fmla="*/ 145917 w 1529444"/>
              <a:gd name="connsiteY15" fmla="*/ 326004 h 333955"/>
              <a:gd name="connsiteX16" fmla="*/ 98209 w 1529444"/>
              <a:gd name="connsiteY16" fmla="*/ 302150 h 333955"/>
              <a:gd name="connsiteX17" fmla="*/ 42550 w 1529444"/>
              <a:gd name="connsiteY17" fmla="*/ 286247 h 333955"/>
              <a:gd name="connsiteX18" fmla="*/ 18696 w 1529444"/>
              <a:gd name="connsiteY18" fmla="*/ 270345 h 333955"/>
              <a:gd name="connsiteX19" fmla="*/ 2793 w 1529444"/>
              <a:gd name="connsiteY19" fmla="*/ 222637 h 333955"/>
              <a:gd name="connsiteX20" fmla="*/ 10745 w 1529444"/>
              <a:gd name="connsiteY20" fmla="*/ 135172 h 333955"/>
              <a:gd name="connsiteX21" fmla="*/ 26647 w 1529444"/>
              <a:gd name="connsiteY21" fmla="*/ 111318 h 333955"/>
              <a:gd name="connsiteX22" fmla="*/ 34599 w 1529444"/>
              <a:gd name="connsiteY22" fmla="*/ 87465 h 333955"/>
              <a:gd name="connsiteX23" fmla="*/ 34599 w 1529444"/>
              <a:gd name="connsiteY23" fmla="*/ 23854 h 333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29444" h="333955">
                <a:moveTo>
                  <a:pt x="34599" y="23854"/>
                </a:moveTo>
                <a:cubicBezTo>
                  <a:pt x="116763" y="11927"/>
                  <a:pt x="79322" y="35973"/>
                  <a:pt x="527580" y="15903"/>
                </a:cubicBezTo>
                <a:cubicBezTo>
                  <a:pt x="579851" y="13563"/>
                  <a:pt x="607016" y="7965"/>
                  <a:pt x="654800" y="0"/>
                </a:cubicBezTo>
                <a:cubicBezTo>
                  <a:pt x="734313" y="2651"/>
                  <a:pt x="813995" y="2146"/>
                  <a:pt x="893340" y="7952"/>
                </a:cubicBezTo>
                <a:cubicBezTo>
                  <a:pt x="922894" y="10114"/>
                  <a:pt x="951499" y="19458"/>
                  <a:pt x="980804" y="23854"/>
                </a:cubicBezTo>
                <a:cubicBezTo>
                  <a:pt x="1023828" y="30307"/>
                  <a:pt x="1108577" y="36490"/>
                  <a:pt x="1147781" y="39757"/>
                </a:cubicBezTo>
                <a:cubicBezTo>
                  <a:pt x="1332077" y="76616"/>
                  <a:pt x="1226539" y="65232"/>
                  <a:pt x="1465833" y="55659"/>
                </a:cubicBezTo>
                <a:cubicBezTo>
                  <a:pt x="1476435" y="53009"/>
                  <a:pt x="1487272" y="44252"/>
                  <a:pt x="1497639" y="47708"/>
                </a:cubicBezTo>
                <a:cubicBezTo>
                  <a:pt x="1506705" y="50730"/>
                  <a:pt x="1512031" y="62126"/>
                  <a:pt x="1513541" y="71562"/>
                </a:cubicBezTo>
                <a:cubicBezTo>
                  <a:pt x="1522791" y="129377"/>
                  <a:pt x="1529444" y="246491"/>
                  <a:pt x="1529444" y="246491"/>
                </a:cubicBezTo>
                <a:cubicBezTo>
                  <a:pt x="1524143" y="265044"/>
                  <a:pt x="1532766" y="300502"/>
                  <a:pt x="1513541" y="302150"/>
                </a:cubicBezTo>
                <a:cubicBezTo>
                  <a:pt x="1333951" y="317543"/>
                  <a:pt x="1153102" y="294198"/>
                  <a:pt x="972853" y="294198"/>
                </a:cubicBezTo>
                <a:cubicBezTo>
                  <a:pt x="819105" y="294198"/>
                  <a:pt x="665402" y="299499"/>
                  <a:pt x="511677" y="302150"/>
                </a:cubicBezTo>
                <a:cubicBezTo>
                  <a:pt x="487823" y="307451"/>
                  <a:pt x="464179" y="313805"/>
                  <a:pt x="440115" y="318052"/>
                </a:cubicBezTo>
                <a:cubicBezTo>
                  <a:pt x="421517" y="321334"/>
                  <a:pt x="320437" y="332234"/>
                  <a:pt x="304943" y="333955"/>
                </a:cubicBezTo>
                <a:cubicBezTo>
                  <a:pt x="251934" y="331305"/>
                  <a:pt x="198792" y="330602"/>
                  <a:pt x="145917" y="326004"/>
                </a:cubicBezTo>
                <a:cubicBezTo>
                  <a:pt x="121727" y="323900"/>
                  <a:pt x="119083" y="312587"/>
                  <a:pt x="98209" y="302150"/>
                </a:cubicBezTo>
                <a:cubicBezTo>
                  <a:pt x="86797" y="296444"/>
                  <a:pt x="52747" y="288796"/>
                  <a:pt x="42550" y="286247"/>
                </a:cubicBezTo>
                <a:cubicBezTo>
                  <a:pt x="34599" y="280946"/>
                  <a:pt x="23761" y="278449"/>
                  <a:pt x="18696" y="270345"/>
                </a:cubicBezTo>
                <a:cubicBezTo>
                  <a:pt x="9812" y="256130"/>
                  <a:pt x="2793" y="222637"/>
                  <a:pt x="2793" y="222637"/>
                </a:cubicBezTo>
                <a:cubicBezTo>
                  <a:pt x="5444" y="193482"/>
                  <a:pt x="4611" y="163797"/>
                  <a:pt x="10745" y="135172"/>
                </a:cubicBezTo>
                <a:cubicBezTo>
                  <a:pt x="12747" y="125828"/>
                  <a:pt x="22373" y="119865"/>
                  <a:pt x="26647" y="111318"/>
                </a:cubicBezTo>
                <a:cubicBezTo>
                  <a:pt x="30395" y="103822"/>
                  <a:pt x="30851" y="94961"/>
                  <a:pt x="34599" y="87465"/>
                </a:cubicBezTo>
                <a:cubicBezTo>
                  <a:pt x="43591" y="69481"/>
                  <a:pt x="-47565" y="35781"/>
                  <a:pt x="34599" y="23854"/>
                </a:cubicBez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55EAFF-11CB-4B7E-ADCC-2268C58879EF}"/>
              </a:ext>
            </a:extLst>
          </p:cNvPr>
          <p:cNvSpPr>
            <a:spLocks noGrp="1"/>
          </p:cNvSpPr>
          <p:nvPr>
            <p:ph type="title"/>
          </p:nvPr>
        </p:nvSpPr>
        <p:spPr>
          <a:xfrm>
            <a:off x="768096" y="304800"/>
            <a:ext cx="7766304" cy="633984"/>
          </a:xfrm>
        </p:spPr>
        <p:txBody>
          <a:bodyPr>
            <a:normAutofit fontScale="90000"/>
          </a:bodyPr>
          <a:lstStyle/>
          <a:p>
            <a:r>
              <a:rPr lang="en-US" sz="3600" dirty="0">
                <a:solidFill>
                  <a:srgbClr val="7030A0"/>
                </a:solidFill>
              </a:rPr>
              <a:t>The bigger picture, on “new things”…</a:t>
            </a:r>
          </a:p>
        </p:txBody>
      </p:sp>
      <p:sp>
        <p:nvSpPr>
          <p:cNvPr id="3" name="Content Placeholder 2">
            <a:extLst>
              <a:ext uri="{FF2B5EF4-FFF2-40B4-BE49-F238E27FC236}">
                <a16:creationId xmlns:a16="http://schemas.microsoft.com/office/drawing/2014/main" id="{9349178C-D3F0-435B-97C5-88328253B989}"/>
              </a:ext>
            </a:extLst>
          </p:cNvPr>
          <p:cNvSpPr>
            <a:spLocks noGrp="1"/>
          </p:cNvSpPr>
          <p:nvPr>
            <p:ph idx="1"/>
          </p:nvPr>
        </p:nvSpPr>
        <p:spPr>
          <a:xfrm>
            <a:off x="304800" y="914400"/>
            <a:ext cx="8686800" cy="5638800"/>
          </a:xfrm>
        </p:spPr>
        <p:txBody>
          <a:bodyPr>
            <a:normAutofit lnSpcReduction="10000"/>
          </a:bodyPr>
          <a:lstStyle/>
          <a:p>
            <a:pPr marL="0" indent="0">
              <a:buNone/>
            </a:pPr>
            <a:r>
              <a:rPr lang="en-US" sz="2400" dirty="0" err="1">
                <a:solidFill>
                  <a:schemeClr val="dk1"/>
                </a:solidFill>
              </a:rPr>
              <a:t>Ecc</a:t>
            </a:r>
            <a:r>
              <a:rPr lang="en-US" sz="2400" dirty="0">
                <a:solidFill>
                  <a:schemeClr val="dk1"/>
                </a:solidFill>
              </a:rPr>
              <a:t> 1:9  “What has been will be again,</a:t>
            </a:r>
            <a:br>
              <a:rPr lang="en-US" sz="2400" dirty="0"/>
            </a:br>
            <a:r>
              <a:rPr lang="en-US" sz="2400" dirty="0">
                <a:solidFill>
                  <a:schemeClr val="dk1"/>
                </a:solidFill>
              </a:rPr>
              <a:t>    what has been done will be done again;</a:t>
            </a:r>
            <a:br>
              <a:rPr lang="en-US" sz="2400" dirty="0"/>
            </a:br>
            <a:r>
              <a:rPr lang="en-US" sz="2400" dirty="0">
                <a:solidFill>
                  <a:schemeClr val="dk1"/>
                </a:solidFill>
              </a:rPr>
              <a:t>    there is nothing new under the sun.”</a:t>
            </a:r>
          </a:p>
          <a:p>
            <a:pPr marL="0" indent="0">
              <a:buNone/>
            </a:pPr>
            <a:r>
              <a:rPr lang="en-US" sz="2400" dirty="0">
                <a:solidFill>
                  <a:schemeClr val="dk1"/>
                </a:solidFill>
              </a:rPr>
              <a:t>Rev 2:17 </a:t>
            </a:r>
            <a:r>
              <a:rPr lang="en-US" sz="2400" b="1" baseline="30000" dirty="0"/>
              <a:t> </a:t>
            </a:r>
            <a:r>
              <a:rPr lang="en-US" sz="2400" dirty="0"/>
              <a:t>”Whoever has ears, let them hear what the Spirit says to the churches. To the one who is victorious, I will give some of the hidden manna. I will also give that person a white stone with a new name written on it, known only to the one who receives it. </a:t>
            </a:r>
          </a:p>
          <a:p>
            <a:pPr marL="0" indent="0">
              <a:buNone/>
            </a:pPr>
            <a:r>
              <a:rPr lang="en-US" sz="2400" dirty="0">
                <a:solidFill>
                  <a:schemeClr val="dk1"/>
                </a:solidFill>
              </a:rPr>
              <a:t>Eph 2:14-16 “</a:t>
            </a:r>
            <a:r>
              <a:rPr lang="en-US" sz="2400" b="1" baseline="30000" dirty="0"/>
              <a:t>14 </a:t>
            </a:r>
            <a:r>
              <a:rPr lang="en-US" sz="2400" dirty="0"/>
              <a:t>For he himself is our peace, who has made the two groups one and has destroyed the barrier, the dividing wall of hostility, </a:t>
            </a:r>
            <a:r>
              <a:rPr lang="en-US" sz="2400" b="1" baseline="30000" dirty="0"/>
              <a:t>15 </a:t>
            </a:r>
            <a:r>
              <a:rPr lang="en-US" sz="2400" dirty="0"/>
              <a:t>by setting aside in his flesh the law with its commands and regulations. His purpose was to create in himself one new humanity out of the two, thus making peace, </a:t>
            </a:r>
            <a:r>
              <a:rPr lang="en-US" sz="2400" b="1" baseline="30000" dirty="0"/>
              <a:t>16 </a:t>
            </a:r>
            <a:r>
              <a:rPr lang="en-US" sz="2400" dirty="0"/>
              <a:t>and in one body to reconcile both of them to God through the cross, by which he put to death their hostility.”</a:t>
            </a:r>
          </a:p>
          <a:p>
            <a:pPr marL="0" indent="0">
              <a:buNone/>
            </a:pPr>
            <a:r>
              <a:rPr lang="en-US" sz="2400" dirty="0">
                <a:solidFill>
                  <a:schemeClr val="dk1"/>
                </a:solidFill>
              </a:rPr>
              <a:t>John 13:34 </a:t>
            </a:r>
            <a:r>
              <a:rPr lang="en-US" sz="2400" dirty="0"/>
              <a:t>“A new command I give you: Love one another. As I have loved you, so you must love one another.”</a:t>
            </a:r>
          </a:p>
        </p:txBody>
      </p:sp>
    </p:spTree>
    <p:extLst>
      <p:ext uri="{BB962C8B-B14F-4D97-AF65-F5344CB8AC3E}">
        <p14:creationId xmlns:p14="http://schemas.microsoft.com/office/powerpoint/2010/main" val="4076471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1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left)">
                                      <p:cBhvr>
                                        <p:cTn id="27" dur="10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left)">
                                      <p:cBhvr>
                                        <p:cTn id="3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P spid="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FADB3C4B-F2C7-49DA-80AE-6853048BE48E}"/>
              </a:ext>
            </a:extLst>
          </p:cNvPr>
          <p:cNvSpPr/>
          <p:nvPr/>
        </p:nvSpPr>
        <p:spPr>
          <a:xfrm>
            <a:off x="4681955" y="2740720"/>
            <a:ext cx="2404645" cy="370559"/>
          </a:xfrm>
          <a:custGeom>
            <a:avLst/>
            <a:gdLst>
              <a:gd name="connsiteX0" fmla="*/ 34599 w 1529444"/>
              <a:gd name="connsiteY0" fmla="*/ 23854 h 333955"/>
              <a:gd name="connsiteX1" fmla="*/ 527580 w 1529444"/>
              <a:gd name="connsiteY1" fmla="*/ 15903 h 333955"/>
              <a:gd name="connsiteX2" fmla="*/ 654800 w 1529444"/>
              <a:gd name="connsiteY2" fmla="*/ 0 h 333955"/>
              <a:gd name="connsiteX3" fmla="*/ 893340 w 1529444"/>
              <a:gd name="connsiteY3" fmla="*/ 7952 h 333955"/>
              <a:gd name="connsiteX4" fmla="*/ 980804 w 1529444"/>
              <a:gd name="connsiteY4" fmla="*/ 23854 h 333955"/>
              <a:gd name="connsiteX5" fmla="*/ 1147781 w 1529444"/>
              <a:gd name="connsiteY5" fmla="*/ 39757 h 333955"/>
              <a:gd name="connsiteX6" fmla="*/ 1465833 w 1529444"/>
              <a:gd name="connsiteY6" fmla="*/ 55659 h 333955"/>
              <a:gd name="connsiteX7" fmla="*/ 1497639 w 1529444"/>
              <a:gd name="connsiteY7" fmla="*/ 47708 h 333955"/>
              <a:gd name="connsiteX8" fmla="*/ 1513541 w 1529444"/>
              <a:gd name="connsiteY8" fmla="*/ 71562 h 333955"/>
              <a:gd name="connsiteX9" fmla="*/ 1529444 w 1529444"/>
              <a:gd name="connsiteY9" fmla="*/ 246491 h 333955"/>
              <a:gd name="connsiteX10" fmla="*/ 1513541 w 1529444"/>
              <a:gd name="connsiteY10" fmla="*/ 302150 h 333955"/>
              <a:gd name="connsiteX11" fmla="*/ 972853 w 1529444"/>
              <a:gd name="connsiteY11" fmla="*/ 294198 h 333955"/>
              <a:gd name="connsiteX12" fmla="*/ 511677 w 1529444"/>
              <a:gd name="connsiteY12" fmla="*/ 302150 h 333955"/>
              <a:gd name="connsiteX13" fmla="*/ 440115 w 1529444"/>
              <a:gd name="connsiteY13" fmla="*/ 318052 h 333955"/>
              <a:gd name="connsiteX14" fmla="*/ 304943 w 1529444"/>
              <a:gd name="connsiteY14" fmla="*/ 333955 h 333955"/>
              <a:gd name="connsiteX15" fmla="*/ 145917 w 1529444"/>
              <a:gd name="connsiteY15" fmla="*/ 326004 h 333955"/>
              <a:gd name="connsiteX16" fmla="*/ 98209 w 1529444"/>
              <a:gd name="connsiteY16" fmla="*/ 302150 h 333955"/>
              <a:gd name="connsiteX17" fmla="*/ 42550 w 1529444"/>
              <a:gd name="connsiteY17" fmla="*/ 286247 h 333955"/>
              <a:gd name="connsiteX18" fmla="*/ 18696 w 1529444"/>
              <a:gd name="connsiteY18" fmla="*/ 270345 h 333955"/>
              <a:gd name="connsiteX19" fmla="*/ 2793 w 1529444"/>
              <a:gd name="connsiteY19" fmla="*/ 222637 h 333955"/>
              <a:gd name="connsiteX20" fmla="*/ 10745 w 1529444"/>
              <a:gd name="connsiteY20" fmla="*/ 135172 h 333955"/>
              <a:gd name="connsiteX21" fmla="*/ 26647 w 1529444"/>
              <a:gd name="connsiteY21" fmla="*/ 111318 h 333955"/>
              <a:gd name="connsiteX22" fmla="*/ 34599 w 1529444"/>
              <a:gd name="connsiteY22" fmla="*/ 87465 h 333955"/>
              <a:gd name="connsiteX23" fmla="*/ 34599 w 1529444"/>
              <a:gd name="connsiteY23" fmla="*/ 23854 h 333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29444" h="333955">
                <a:moveTo>
                  <a:pt x="34599" y="23854"/>
                </a:moveTo>
                <a:cubicBezTo>
                  <a:pt x="116763" y="11927"/>
                  <a:pt x="79322" y="35973"/>
                  <a:pt x="527580" y="15903"/>
                </a:cubicBezTo>
                <a:cubicBezTo>
                  <a:pt x="579851" y="13563"/>
                  <a:pt x="607016" y="7965"/>
                  <a:pt x="654800" y="0"/>
                </a:cubicBezTo>
                <a:cubicBezTo>
                  <a:pt x="734313" y="2651"/>
                  <a:pt x="813995" y="2146"/>
                  <a:pt x="893340" y="7952"/>
                </a:cubicBezTo>
                <a:cubicBezTo>
                  <a:pt x="922894" y="10114"/>
                  <a:pt x="951499" y="19458"/>
                  <a:pt x="980804" y="23854"/>
                </a:cubicBezTo>
                <a:cubicBezTo>
                  <a:pt x="1023828" y="30307"/>
                  <a:pt x="1108577" y="36490"/>
                  <a:pt x="1147781" y="39757"/>
                </a:cubicBezTo>
                <a:cubicBezTo>
                  <a:pt x="1332077" y="76616"/>
                  <a:pt x="1226539" y="65232"/>
                  <a:pt x="1465833" y="55659"/>
                </a:cubicBezTo>
                <a:cubicBezTo>
                  <a:pt x="1476435" y="53009"/>
                  <a:pt x="1487272" y="44252"/>
                  <a:pt x="1497639" y="47708"/>
                </a:cubicBezTo>
                <a:cubicBezTo>
                  <a:pt x="1506705" y="50730"/>
                  <a:pt x="1512031" y="62126"/>
                  <a:pt x="1513541" y="71562"/>
                </a:cubicBezTo>
                <a:cubicBezTo>
                  <a:pt x="1522791" y="129377"/>
                  <a:pt x="1529444" y="246491"/>
                  <a:pt x="1529444" y="246491"/>
                </a:cubicBezTo>
                <a:cubicBezTo>
                  <a:pt x="1524143" y="265044"/>
                  <a:pt x="1532766" y="300502"/>
                  <a:pt x="1513541" y="302150"/>
                </a:cubicBezTo>
                <a:cubicBezTo>
                  <a:pt x="1333951" y="317543"/>
                  <a:pt x="1153102" y="294198"/>
                  <a:pt x="972853" y="294198"/>
                </a:cubicBezTo>
                <a:cubicBezTo>
                  <a:pt x="819105" y="294198"/>
                  <a:pt x="665402" y="299499"/>
                  <a:pt x="511677" y="302150"/>
                </a:cubicBezTo>
                <a:cubicBezTo>
                  <a:pt x="487823" y="307451"/>
                  <a:pt x="464179" y="313805"/>
                  <a:pt x="440115" y="318052"/>
                </a:cubicBezTo>
                <a:cubicBezTo>
                  <a:pt x="421517" y="321334"/>
                  <a:pt x="320437" y="332234"/>
                  <a:pt x="304943" y="333955"/>
                </a:cubicBezTo>
                <a:cubicBezTo>
                  <a:pt x="251934" y="331305"/>
                  <a:pt x="198792" y="330602"/>
                  <a:pt x="145917" y="326004"/>
                </a:cubicBezTo>
                <a:cubicBezTo>
                  <a:pt x="121727" y="323900"/>
                  <a:pt x="119083" y="312587"/>
                  <a:pt x="98209" y="302150"/>
                </a:cubicBezTo>
                <a:cubicBezTo>
                  <a:pt x="86797" y="296444"/>
                  <a:pt x="52747" y="288796"/>
                  <a:pt x="42550" y="286247"/>
                </a:cubicBezTo>
                <a:cubicBezTo>
                  <a:pt x="34599" y="280946"/>
                  <a:pt x="23761" y="278449"/>
                  <a:pt x="18696" y="270345"/>
                </a:cubicBezTo>
                <a:cubicBezTo>
                  <a:pt x="9812" y="256130"/>
                  <a:pt x="2793" y="222637"/>
                  <a:pt x="2793" y="222637"/>
                </a:cubicBezTo>
                <a:cubicBezTo>
                  <a:pt x="5444" y="193482"/>
                  <a:pt x="4611" y="163797"/>
                  <a:pt x="10745" y="135172"/>
                </a:cubicBezTo>
                <a:cubicBezTo>
                  <a:pt x="12747" y="125828"/>
                  <a:pt x="22373" y="119865"/>
                  <a:pt x="26647" y="111318"/>
                </a:cubicBezTo>
                <a:cubicBezTo>
                  <a:pt x="30395" y="103822"/>
                  <a:pt x="30851" y="94961"/>
                  <a:pt x="34599" y="87465"/>
                </a:cubicBezTo>
                <a:cubicBezTo>
                  <a:pt x="43591" y="69481"/>
                  <a:pt x="-47565" y="35781"/>
                  <a:pt x="34599" y="23854"/>
                </a:cubicBez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Shape 4">
            <a:extLst>
              <a:ext uri="{FF2B5EF4-FFF2-40B4-BE49-F238E27FC236}">
                <a16:creationId xmlns:a16="http://schemas.microsoft.com/office/drawing/2014/main" id="{2D100C3F-55A2-4ED4-A823-5459C2A27F87}"/>
              </a:ext>
            </a:extLst>
          </p:cNvPr>
          <p:cNvSpPr/>
          <p:nvPr/>
        </p:nvSpPr>
        <p:spPr>
          <a:xfrm>
            <a:off x="2667000" y="1752600"/>
            <a:ext cx="2971800" cy="370559"/>
          </a:xfrm>
          <a:custGeom>
            <a:avLst/>
            <a:gdLst>
              <a:gd name="connsiteX0" fmla="*/ 34599 w 1529444"/>
              <a:gd name="connsiteY0" fmla="*/ 23854 h 333955"/>
              <a:gd name="connsiteX1" fmla="*/ 527580 w 1529444"/>
              <a:gd name="connsiteY1" fmla="*/ 15903 h 333955"/>
              <a:gd name="connsiteX2" fmla="*/ 654800 w 1529444"/>
              <a:gd name="connsiteY2" fmla="*/ 0 h 333955"/>
              <a:gd name="connsiteX3" fmla="*/ 893340 w 1529444"/>
              <a:gd name="connsiteY3" fmla="*/ 7952 h 333955"/>
              <a:gd name="connsiteX4" fmla="*/ 980804 w 1529444"/>
              <a:gd name="connsiteY4" fmla="*/ 23854 h 333955"/>
              <a:gd name="connsiteX5" fmla="*/ 1147781 w 1529444"/>
              <a:gd name="connsiteY5" fmla="*/ 39757 h 333955"/>
              <a:gd name="connsiteX6" fmla="*/ 1465833 w 1529444"/>
              <a:gd name="connsiteY6" fmla="*/ 55659 h 333955"/>
              <a:gd name="connsiteX7" fmla="*/ 1497639 w 1529444"/>
              <a:gd name="connsiteY7" fmla="*/ 47708 h 333955"/>
              <a:gd name="connsiteX8" fmla="*/ 1513541 w 1529444"/>
              <a:gd name="connsiteY8" fmla="*/ 71562 h 333955"/>
              <a:gd name="connsiteX9" fmla="*/ 1529444 w 1529444"/>
              <a:gd name="connsiteY9" fmla="*/ 246491 h 333955"/>
              <a:gd name="connsiteX10" fmla="*/ 1513541 w 1529444"/>
              <a:gd name="connsiteY10" fmla="*/ 302150 h 333955"/>
              <a:gd name="connsiteX11" fmla="*/ 972853 w 1529444"/>
              <a:gd name="connsiteY11" fmla="*/ 294198 h 333955"/>
              <a:gd name="connsiteX12" fmla="*/ 511677 w 1529444"/>
              <a:gd name="connsiteY12" fmla="*/ 302150 h 333955"/>
              <a:gd name="connsiteX13" fmla="*/ 440115 w 1529444"/>
              <a:gd name="connsiteY13" fmla="*/ 318052 h 333955"/>
              <a:gd name="connsiteX14" fmla="*/ 304943 w 1529444"/>
              <a:gd name="connsiteY14" fmla="*/ 333955 h 333955"/>
              <a:gd name="connsiteX15" fmla="*/ 145917 w 1529444"/>
              <a:gd name="connsiteY15" fmla="*/ 326004 h 333955"/>
              <a:gd name="connsiteX16" fmla="*/ 98209 w 1529444"/>
              <a:gd name="connsiteY16" fmla="*/ 302150 h 333955"/>
              <a:gd name="connsiteX17" fmla="*/ 42550 w 1529444"/>
              <a:gd name="connsiteY17" fmla="*/ 286247 h 333955"/>
              <a:gd name="connsiteX18" fmla="*/ 18696 w 1529444"/>
              <a:gd name="connsiteY18" fmla="*/ 270345 h 333955"/>
              <a:gd name="connsiteX19" fmla="*/ 2793 w 1529444"/>
              <a:gd name="connsiteY19" fmla="*/ 222637 h 333955"/>
              <a:gd name="connsiteX20" fmla="*/ 10745 w 1529444"/>
              <a:gd name="connsiteY20" fmla="*/ 135172 h 333955"/>
              <a:gd name="connsiteX21" fmla="*/ 26647 w 1529444"/>
              <a:gd name="connsiteY21" fmla="*/ 111318 h 333955"/>
              <a:gd name="connsiteX22" fmla="*/ 34599 w 1529444"/>
              <a:gd name="connsiteY22" fmla="*/ 87465 h 333955"/>
              <a:gd name="connsiteX23" fmla="*/ 34599 w 1529444"/>
              <a:gd name="connsiteY23" fmla="*/ 23854 h 333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29444" h="333955">
                <a:moveTo>
                  <a:pt x="34599" y="23854"/>
                </a:moveTo>
                <a:cubicBezTo>
                  <a:pt x="116763" y="11927"/>
                  <a:pt x="79322" y="35973"/>
                  <a:pt x="527580" y="15903"/>
                </a:cubicBezTo>
                <a:cubicBezTo>
                  <a:pt x="579851" y="13563"/>
                  <a:pt x="607016" y="7965"/>
                  <a:pt x="654800" y="0"/>
                </a:cubicBezTo>
                <a:cubicBezTo>
                  <a:pt x="734313" y="2651"/>
                  <a:pt x="813995" y="2146"/>
                  <a:pt x="893340" y="7952"/>
                </a:cubicBezTo>
                <a:cubicBezTo>
                  <a:pt x="922894" y="10114"/>
                  <a:pt x="951499" y="19458"/>
                  <a:pt x="980804" y="23854"/>
                </a:cubicBezTo>
                <a:cubicBezTo>
                  <a:pt x="1023828" y="30307"/>
                  <a:pt x="1108577" y="36490"/>
                  <a:pt x="1147781" y="39757"/>
                </a:cubicBezTo>
                <a:cubicBezTo>
                  <a:pt x="1332077" y="76616"/>
                  <a:pt x="1226539" y="65232"/>
                  <a:pt x="1465833" y="55659"/>
                </a:cubicBezTo>
                <a:cubicBezTo>
                  <a:pt x="1476435" y="53009"/>
                  <a:pt x="1487272" y="44252"/>
                  <a:pt x="1497639" y="47708"/>
                </a:cubicBezTo>
                <a:cubicBezTo>
                  <a:pt x="1506705" y="50730"/>
                  <a:pt x="1512031" y="62126"/>
                  <a:pt x="1513541" y="71562"/>
                </a:cubicBezTo>
                <a:cubicBezTo>
                  <a:pt x="1522791" y="129377"/>
                  <a:pt x="1529444" y="246491"/>
                  <a:pt x="1529444" y="246491"/>
                </a:cubicBezTo>
                <a:cubicBezTo>
                  <a:pt x="1524143" y="265044"/>
                  <a:pt x="1532766" y="300502"/>
                  <a:pt x="1513541" y="302150"/>
                </a:cubicBezTo>
                <a:cubicBezTo>
                  <a:pt x="1333951" y="317543"/>
                  <a:pt x="1153102" y="294198"/>
                  <a:pt x="972853" y="294198"/>
                </a:cubicBezTo>
                <a:cubicBezTo>
                  <a:pt x="819105" y="294198"/>
                  <a:pt x="665402" y="299499"/>
                  <a:pt x="511677" y="302150"/>
                </a:cubicBezTo>
                <a:cubicBezTo>
                  <a:pt x="487823" y="307451"/>
                  <a:pt x="464179" y="313805"/>
                  <a:pt x="440115" y="318052"/>
                </a:cubicBezTo>
                <a:cubicBezTo>
                  <a:pt x="421517" y="321334"/>
                  <a:pt x="320437" y="332234"/>
                  <a:pt x="304943" y="333955"/>
                </a:cubicBezTo>
                <a:cubicBezTo>
                  <a:pt x="251934" y="331305"/>
                  <a:pt x="198792" y="330602"/>
                  <a:pt x="145917" y="326004"/>
                </a:cubicBezTo>
                <a:cubicBezTo>
                  <a:pt x="121727" y="323900"/>
                  <a:pt x="119083" y="312587"/>
                  <a:pt x="98209" y="302150"/>
                </a:cubicBezTo>
                <a:cubicBezTo>
                  <a:pt x="86797" y="296444"/>
                  <a:pt x="52747" y="288796"/>
                  <a:pt x="42550" y="286247"/>
                </a:cubicBezTo>
                <a:cubicBezTo>
                  <a:pt x="34599" y="280946"/>
                  <a:pt x="23761" y="278449"/>
                  <a:pt x="18696" y="270345"/>
                </a:cubicBezTo>
                <a:cubicBezTo>
                  <a:pt x="9812" y="256130"/>
                  <a:pt x="2793" y="222637"/>
                  <a:pt x="2793" y="222637"/>
                </a:cubicBezTo>
                <a:cubicBezTo>
                  <a:pt x="5444" y="193482"/>
                  <a:pt x="4611" y="163797"/>
                  <a:pt x="10745" y="135172"/>
                </a:cubicBezTo>
                <a:cubicBezTo>
                  <a:pt x="12747" y="125828"/>
                  <a:pt x="22373" y="119865"/>
                  <a:pt x="26647" y="111318"/>
                </a:cubicBezTo>
                <a:cubicBezTo>
                  <a:pt x="30395" y="103822"/>
                  <a:pt x="30851" y="94961"/>
                  <a:pt x="34599" y="87465"/>
                </a:cubicBezTo>
                <a:cubicBezTo>
                  <a:pt x="43591" y="69481"/>
                  <a:pt x="-47565" y="35781"/>
                  <a:pt x="34599" y="23854"/>
                </a:cubicBez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E6980DBB-BDA3-4E89-936B-672906673933}"/>
              </a:ext>
            </a:extLst>
          </p:cNvPr>
          <p:cNvSpPr>
            <a:spLocks noGrp="1"/>
          </p:cNvSpPr>
          <p:nvPr>
            <p:ph type="title"/>
          </p:nvPr>
        </p:nvSpPr>
        <p:spPr>
          <a:xfrm>
            <a:off x="768096" y="304800"/>
            <a:ext cx="7766304" cy="633984"/>
          </a:xfrm>
        </p:spPr>
        <p:txBody>
          <a:bodyPr>
            <a:normAutofit fontScale="90000"/>
          </a:bodyPr>
          <a:lstStyle/>
          <a:p>
            <a:r>
              <a:rPr lang="en-US" sz="3600" dirty="0">
                <a:solidFill>
                  <a:srgbClr val="7030A0"/>
                </a:solidFill>
              </a:rPr>
              <a:t>The bigger picture, on “new things”…</a:t>
            </a:r>
          </a:p>
        </p:txBody>
      </p:sp>
      <p:sp>
        <p:nvSpPr>
          <p:cNvPr id="3" name="Content Placeholder 2">
            <a:extLst>
              <a:ext uri="{FF2B5EF4-FFF2-40B4-BE49-F238E27FC236}">
                <a16:creationId xmlns:a16="http://schemas.microsoft.com/office/drawing/2014/main" id="{FD80DD37-7906-49A4-90EB-7149F827838A}"/>
              </a:ext>
            </a:extLst>
          </p:cNvPr>
          <p:cNvSpPr>
            <a:spLocks noGrp="1"/>
          </p:cNvSpPr>
          <p:nvPr>
            <p:ph idx="1"/>
          </p:nvPr>
        </p:nvSpPr>
        <p:spPr>
          <a:xfrm>
            <a:off x="768096" y="1143000"/>
            <a:ext cx="8147304" cy="5166360"/>
          </a:xfrm>
        </p:spPr>
        <p:txBody>
          <a:bodyPr>
            <a:normAutofit lnSpcReduction="10000"/>
          </a:bodyPr>
          <a:lstStyle/>
          <a:p>
            <a:pPr marL="0" indent="0">
              <a:buNone/>
            </a:pPr>
            <a:r>
              <a:rPr lang="en-US" sz="2400" dirty="0">
                <a:solidFill>
                  <a:schemeClr val="dk1"/>
                </a:solidFill>
              </a:rPr>
              <a:t>Heb 10:19-20 ”</a:t>
            </a:r>
            <a:r>
              <a:rPr lang="en-US" sz="2400" b="1" baseline="30000" dirty="0"/>
              <a:t>19 </a:t>
            </a:r>
            <a:r>
              <a:rPr lang="en-US" sz="2400" dirty="0"/>
              <a:t>Therefore, brothers and sisters, since we have confidence to enter the Most Holy Place by the blood of Jesus, </a:t>
            </a:r>
            <a:r>
              <a:rPr lang="en-US" sz="2400" b="1" baseline="30000" dirty="0"/>
              <a:t>20 </a:t>
            </a:r>
            <a:r>
              <a:rPr lang="en-US" sz="2400" dirty="0"/>
              <a:t>by a new and living way opened for us through the curtain, that is, his body,”</a:t>
            </a:r>
            <a:endParaRPr lang="en-US" sz="2400" dirty="0">
              <a:solidFill>
                <a:schemeClr val="dk1"/>
              </a:solidFill>
            </a:endParaRPr>
          </a:p>
          <a:p>
            <a:pPr marL="0" indent="0">
              <a:buNone/>
            </a:pPr>
            <a:r>
              <a:rPr lang="en-US" sz="2400" dirty="0" err="1"/>
              <a:t>Jer</a:t>
            </a:r>
            <a:r>
              <a:rPr lang="en-US" sz="2400" dirty="0"/>
              <a:t> 31:31-33  </a:t>
            </a:r>
            <a:r>
              <a:rPr lang="en-US" sz="2400" b="1" baseline="30000" dirty="0"/>
              <a:t>31 </a:t>
            </a:r>
            <a:r>
              <a:rPr lang="en-US" sz="2400" dirty="0"/>
              <a:t>“Behold, days are coming,” declares the </a:t>
            </a:r>
            <a:r>
              <a:rPr lang="en-US" sz="2400" cap="small" dirty="0"/>
              <a:t>Lord</a:t>
            </a:r>
            <a:r>
              <a:rPr lang="en-US" sz="2400" dirty="0"/>
              <a:t>, “when I will make a new covenant with the house of Israel and with the house of Judah, </a:t>
            </a:r>
            <a:r>
              <a:rPr lang="en-US" sz="2400" b="1" baseline="30000" dirty="0"/>
              <a:t>32 </a:t>
            </a:r>
            <a:r>
              <a:rPr lang="en-US" sz="2400" dirty="0"/>
              <a:t>not like the covenant which I made with their fathers in the day I took them by the hand to bring them out of the land of Egypt, My covenant which they broke, although I was a husband to them,” declares the </a:t>
            </a:r>
            <a:r>
              <a:rPr lang="en-US" sz="2400" cap="small" dirty="0"/>
              <a:t>Lord</a:t>
            </a:r>
            <a:r>
              <a:rPr lang="en-US" sz="2400" dirty="0"/>
              <a:t>. </a:t>
            </a:r>
            <a:r>
              <a:rPr lang="en-US" sz="2400" b="1" baseline="30000" dirty="0"/>
              <a:t>33 </a:t>
            </a:r>
            <a:r>
              <a:rPr lang="en-US" sz="2400" dirty="0"/>
              <a:t>“But this is the covenant which I will make with the house of Israel after those days,” declares the </a:t>
            </a:r>
            <a:r>
              <a:rPr lang="en-US" sz="2400" cap="small" dirty="0"/>
              <a:t>Lord</a:t>
            </a:r>
            <a:r>
              <a:rPr lang="en-US" sz="2400" dirty="0"/>
              <a:t>, “I will put My law within them and on their heart I will write it; and I will be their God, and they shall be My people. </a:t>
            </a:r>
            <a:endParaRPr lang="en-US" sz="2400" dirty="0">
              <a:solidFill>
                <a:schemeClr val="dk1"/>
              </a:solidFill>
            </a:endParaRPr>
          </a:p>
        </p:txBody>
      </p:sp>
    </p:spTree>
    <p:extLst>
      <p:ext uri="{BB962C8B-B14F-4D97-AF65-F5344CB8AC3E}">
        <p14:creationId xmlns:p14="http://schemas.microsoft.com/office/powerpoint/2010/main" val="3961780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1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C5F6F7BC-09E8-4865-947E-8FF6F9D890A4}"/>
              </a:ext>
            </a:extLst>
          </p:cNvPr>
          <p:cNvSpPr/>
          <p:nvPr/>
        </p:nvSpPr>
        <p:spPr>
          <a:xfrm>
            <a:off x="1524000" y="5152222"/>
            <a:ext cx="2286000" cy="370559"/>
          </a:xfrm>
          <a:custGeom>
            <a:avLst/>
            <a:gdLst>
              <a:gd name="connsiteX0" fmla="*/ 34599 w 1529444"/>
              <a:gd name="connsiteY0" fmla="*/ 23854 h 333955"/>
              <a:gd name="connsiteX1" fmla="*/ 527580 w 1529444"/>
              <a:gd name="connsiteY1" fmla="*/ 15903 h 333955"/>
              <a:gd name="connsiteX2" fmla="*/ 654800 w 1529444"/>
              <a:gd name="connsiteY2" fmla="*/ 0 h 333955"/>
              <a:gd name="connsiteX3" fmla="*/ 893340 w 1529444"/>
              <a:gd name="connsiteY3" fmla="*/ 7952 h 333955"/>
              <a:gd name="connsiteX4" fmla="*/ 980804 w 1529444"/>
              <a:gd name="connsiteY4" fmla="*/ 23854 h 333955"/>
              <a:gd name="connsiteX5" fmla="*/ 1147781 w 1529444"/>
              <a:gd name="connsiteY5" fmla="*/ 39757 h 333955"/>
              <a:gd name="connsiteX6" fmla="*/ 1465833 w 1529444"/>
              <a:gd name="connsiteY6" fmla="*/ 55659 h 333955"/>
              <a:gd name="connsiteX7" fmla="*/ 1497639 w 1529444"/>
              <a:gd name="connsiteY7" fmla="*/ 47708 h 333955"/>
              <a:gd name="connsiteX8" fmla="*/ 1513541 w 1529444"/>
              <a:gd name="connsiteY8" fmla="*/ 71562 h 333955"/>
              <a:gd name="connsiteX9" fmla="*/ 1529444 w 1529444"/>
              <a:gd name="connsiteY9" fmla="*/ 246491 h 333955"/>
              <a:gd name="connsiteX10" fmla="*/ 1513541 w 1529444"/>
              <a:gd name="connsiteY10" fmla="*/ 302150 h 333955"/>
              <a:gd name="connsiteX11" fmla="*/ 972853 w 1529444"/>
              <a:gd name="connsiteY11" fmla="*/ 294198 h 333955"/>
              <a:gd name="connsiteX12" fmla="*/ 511677 w 1529444"/>
              <a:gd name="connsiteY12" fmla="*/ 302150 h 333955"/>
              <a:gd name="connsiteX13" fmla="*/ 440115 w 1529444"/>
              <a:gd name="connsiteY13" fmla="*/ 318052 h 333955"/>
              <a:gd name="connsiteX14" fmla="*/ 304943 w 1529444"/>
              <a:gd name="connsiteY14" fmla="*/ 333955 h 333955"/>
              <a:gd name="connsiteX15" fmla="*/ 145917 w 1529444"/>
              <a:gd name="connsiteY15" fmla="*/ 326004 h 333955"/>
              <a:gd name="connsiteX16" fmla="*/ 98209 w 1529444"/>
              <a:gd name="connsiteY16" fmla="*/ 302150 h 333955"/>
              <a:gd name="connsiteX17" fmla="*/ 42550 w 1529444"/>
              <a:gd name="connsiteY17" fmla="*/ 286247 h 333955"/>
              <a:gd name="connsiteX18" fmla="*/ 18696 w 1529444"/>
              <a:gd name="connsiteY18" fmla="*/ 270345 h 333955"/>
              <a:gd name="connsiteX19" fmla="*/ 2793 w 1529444"/>
              <a:gd name="connsiteY19" fmla="*/ 222637 h 333955"/>
              <a:gd name="connsiteX20" fmla="*/ 10745 w 1529444"/>
              <a:gd name="connsiteY20" fmla="*/ 135172 h 333955"/>
              <a:gd name="connsiteX21" fmla="*/ 26647 w 1529444"/>
              <a:gd name="connsiteY21" fmla="*/ 111318 h 333955"/>
              <a:gd name="connsiteX22" fmla="*/ 34599 w 1529444"/>
              <a:gd name="connsiteY22" fmla="*/ 87465 h 333955"/>
              <a:gd name="connsiteX23" fmla="*/ 34599 w 1529444"/>
              <a:gd name="connsiteY23" fmla="*/ 23854 h 333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29444" h="333955">
                <a:moveTo>
                  <a:pt x="34599" y="23854"/>
                </a:moveTo>
                <a:cubicBezTo>
                  <a:pt x="116763" y="11927"/>
                  <a:pt x="79322" y="35973"/>
                  <a:pt x="527580" y="15903"/>
                </a:cubicBezTo>
                <a:cubicBezTo>
                  <a:pt x="579851" y="13563"/>
                  <a:pt x="607016" y="7965"/>
                  <a:pt x="654800" y="0"/>
                </a:cubicBezTo>
                <a:cubicBezTo>
                  <a:pt x="734313" y="2651"/>
                  <a:pt x="813995" y="2146"/>
                  <a:pt x="893340" y="7952"/>
                </a:cubicBezTo>
                <a:cubicBezTo>
                  <a:pt x="922894" y="10114"/>
                  <a:pt x="951499" y="19458"/>
                  <a:pt x="980804" y="23854"/>
                </a:cubicBezTo>
                <a:cubicBezTo>
                  <a:pt x="1023828" y="30307"/>
                  <a:pt x="1108577" y="36490"/>
                  <a:pt x="1147781" y="39757"/>
                </a:cubicBezTo>
                <a:cubicBezTo>
                  <a:pt x="1332077" y="76616"/>
                  <a:pt x="1226539" y="65232"/>
                  <a:pt x="1465833" y="55659"/>
                </a:cubicBezTo>
                <a:cubicBezTo>
                  <a:pt x="1476435" y="53009"/>
                  <a:pt x="1487272" y="44252"/>
                  <a:pt x="1497639" y="47708"/>
                </a:cubicBezTo>
                <a:cubicBezTo>
                  <a:pt x="1506705" y="50730"/>
                  <a:pt x="1512031" y="62126"/>
                  <a:pt x="1513541" y="71562"/>
                </a:cubicBezTo>
                <a:cubicBezTo>
                  <a:pt x="1522791" y="129377"/>
                  <a:pt x="1529444" y="246491"/>
                  <a:pt x="1529444" y="246491"/>
                </a:cubicBezTo>
                <a:cubicBezTo>
                  <a:pt x="1524143" y="265044"/>
                  <a:pt x="1532766" y="300502"/>
                  <a:pt x="1513541" y="302150"/>
                </a:cubicBezTo>
                <a:cubicBezTo>
                  <a:pt x="1333951" y="317543"/>
                  <a:pt x="1153102" y="294198"/>
                  <a:pt x="972853" y="294198"/>
                </a:cubicBezTo>
                <a:cubicBezTo>
                  <a:pt x="819105" y="294198"/>
                  <a:pt x="665402" y="299499"/>
                  <a:pt x="511677" y="302150"/>
                </a:cubicBezTo>
                <a:cubicBezTo>
                  <a:pt x="487823" y="307451"/>
                  <a:pt x="464179" y="313805"/>
                  <a:pt x="440115" y="318052"/>
                </a:cubicBezTo>
                <a:cubicBezTo>
                  <a:pt x="421517" y="321334"/>
                  <a:pt x="320437" y="332234"/>
                  <a:pt x="304943" y="333955"/>
                </a:cubicBezTo>
                <a:cubicBezTo>
                  <a:pt x="251934" y="331305"/>
                  <a:pt x="198792" y="330602"/>
                  <a:pt x="145917" y="326004"/>
                </a:cubicBezTo>
                <a:cubicBezTo>
                  <a:pt x="121727" y="323900"/>
                  <a:pt x="119083" y="312587"/>
                  <a:pt x="98209" y="302150"/>
                </a:cubicBezTo>
                <a:cubicBezTo>
                  <a:pt x="86797" y="296444"/>
                  <a:pt x="52747" y="288796"/>
                  <a:pt x="42550" y="286247"/>
                </a:cubicBezTo>
                <a:cubicBezTo>
                  <a:pt x="34599" y="280946"/>
                  <a:pt x="23761" y="278449"/>
                  <a:pt x="18696" y="270345"/>
                </a:cubicBezTo>
                <a:cubicBezTo>
                  <a:pt x="9812" y="256130"/>
                  <a:pt x="2793" y="222637"/>
                  <a:pt x="2793" y="222637"/>
                </a:cubicBezTo>
                <a:cubicBezTo>
                  <a:pt x="5444" y="193482"/>
                  <a:pt x="4611" y="163797"/>
                  <a:pt x="10745" y="135172"/>
                </a:cubicBezTo>
                <a:cubicBezTo>
                  <a:pt x="12747" y="125828"/>
                  <a:pt x="22373" y="119865"/>
                  <a:pt x="26647" y="111318"/>
                </a:cubicBezTo>
                <a:cubicBezTo>
                  <a:pt x="30395" y="103822"/>
                  <a:pt x="30851" y="94961"/>
                  <a:pt x="34599" y="87465"/>
                </a:cubicBezTo>
                <a:cubicBezTo>
                  <a:pt x="43591" y="69481"/>
                  <a:pt x="-47565" y="35781"/>
                  <a:pt x="34599" y="23854"/>
                </a:cubicBez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E1F7A74-7739-4EBC-B13C-241172A767DD}"/>
              </a:ext>
            </a:extLst>
          </p:cNvPr>
          <p:cNvSpPr/>
          <p:nvPr/>
        </p:nvSpPr>
        <p:spPr>
          <a:xfrm>
            <a:off x="420806" y="4332959"/>
            <a:ext cx="1295400" cy="370559"/>
          </a:xfrm>
          <a:custGeom>
            <a:avLst/>
            <a:gdLst>
              <a:gd name="connsiteX0" fmla="*/ 34599 w 1529444"/>
              <a:gd name="connsiteY0" fmla="*/ 23854 h 333955"/>
              <a:gd name="connsiteX1" fmla="*/ 527580 w 1529444"/>
              <a:gd name="connsiteY1" fmla="*/ 15903 h 333955"/>
              <a:gd name="connsiteX2" fmla="*/ 654800 w 1529444"/>
              <a:gd name="connsiteY2" fmla="*/ 0 h 333955"/>
              <a:gd name="connsiteX3" fmla="*/ 893340 w 1529444"/>
              <a:gd name="connsiteY3" fmla="*/ 7952 h 333955"/>
              <a:gd name="connsiteX4" fmla="*/ 980804 w 1529444"/>
              <a:gd name="connsiteY4" fmla="*/ 23854 h 333955"/>
              <a:gd name="connsiteX5" fmla="*/ 1147781 w 1529444"/>
              <a:gd name="connsiteY5" fmla="*/ 39757 h 333955"/>
              <a:gd name="connsiteX6" fmla="*/ 1465833 w 1529444"/>
              <a:gd name="connsiteY6" fmla="*/ 55659 h 333955"/>
              <a:gd name="connsiteX7" fmla="*/ 1497639 w 1529444"/>
              <a:gd name="connsiteY7" fmla="*/ 47708 h 333955"/>
              <a:gd name="connsiteX8" fmla="*/ 1513541 w 1529444"/>
              <a:gd name="connsiteY8" fmla="*/ 71562 h 333955"/>
              <a:gd name="connsiteX9" fmla="*/ 1529444 w 1529444"/>
              <a:gd name="connsiteY9" fmla="*/ 246491 h 333955"/>
              <a:gd name="connsiteX10" fmla="*/ 1513541 w 1529444"/>
              <a:gd name="connsiteY10" fmla="*/ 302150 h 333955"/>
              <a:gd name="connsiteX11" fmla="*/ 972853 w 1529444"/>
              <a:gd name="connsiteY11" fmla="*/ 294198 h 333955"/>
              <a:gd name="connsiteX12" fmla="*/ 511677 w 1529444"/>
              <a:gd name="connsiteY12" fmla="*/ 302150 h 333955"/>
              <a:gd name="connsiteX13" fmla="*/ 440115 w 1529444"/>
              <a:gd name="connsiteY13" fmla="*/ 318052 h 333955"/>
              <a:gd name="connsiteX14" fmla="*/ 304943 w 1529444"/>
              <a:gd name="connsiteY14" fmla="*/ 333955 h 333955"/>
              <a:gd name="connsiteX15" fmla="*/ 145917 w 1529444"/>
              <a:gd name="connsiteY15" fmla="*/ 326004 h 333955"/>
              <a:gd name="connsiteX16" fmla="*/ 98209 w 1529444"/>
              <a:gd name="connsiteY16" fmla="*/ 302150 h 333955"/>
              <a:gd name="connsiteX17" fmla="*/ 42550 w 1529444"/>
              <a:gd name="connsiteY17" fmla="*/ 286247 h 333955"/>
              <a:gd name="connsiteX18" fmla="*/ 18696 w 1529444"/>
              <a:gd name="connsiteY18" fmla="*/ 270345 h 333955"/>
              <a:gd name="connsiteX19" fmla="*/ 2793 w 1529444"/>
              <a:gd name="connsiteY19" fmla="*/ 222637 h 333955"/>
              <a:gd name="connsiteX20" fmla="*/ 10745 w 1529444"/>
              <a:gd name="connsiteY20" fmla="*/ 135172 h 333955"/>
              <a:gd name="connsiteX21" fmla="*/ 26647 w 1529444"/>
              <a:gd name="connsiteY21" fmla="*/ 111318 h 333955"/>
              <a:gd name="connsiteX22" fmla="*/ 34599 w 1529444"/>
              <a:gd name="connsiteY22" fmla="*/ 87465 h 333955"/>
              <a:gd name="connsiteX23" fmla="*/ 34599 w 1529444"/>
              <a:gd name="connsiteY23" fmla="*/ 23854 h 333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29444" h="333955">
                <a:moveTo>
                  <a:pt x="34599" y="23854"/>
                </a:moveTo>
                <a:cubicBezTo>
                  <a:pt x="116763" y="11927"/>
                  <a:pt x="79322" y="35973"/>
                  <a:pt x="527580" y="15903"/>
                </a:cubicBezTo>
                <a:cubicBezTo>
                  <a:pt x="579851" y="13563"/>
                  <a:pt x="607016" y="7965"/>
                  <a:pt x="654800" y="0"/>
                </a:cubicBezTo>
                <a:cubicBezTo>
                  <a:pt x="734313" y="2651"/>
                  <a:pt x="813995" y="2146"/>
                  <a:pt x="893340" y="7952"/>
                </a:cubicBezTo>
                <a:cubicBezTo>
                  <a:pt x="922894" y="10114"/>
                  <a:pt x="951499" y="19458"/>
                  <a:pt x="980804" y="23854"/>
                </a:cubicBezTo>
                <a:cubicBezTo>
                  <a:pt x="1023828" y="30307"/>
                  <a:pt x="1108577" y="36490"/>
                  <a:pt x="1147781" y="39757"/>
                </a:cubicBezTo>
                <a:cubicBezTo>
                  <a:pt x="1332077" y="76616"/>
                  <a:pt x="1226539" y="65232"/>
                  <a:pt x="1465833" y="55659"/>
                </a:cubicBezTo>
                <a:cubicBezTo>
                  <a:pt x="1476435" y="53009"/>
                  <a:pt x="1487272" y="44252"/>
                  <a:pt x="1497639" y="47708"/>
                </a:cubicBezTo>
                <a:cubicBezTo>
                  <a:pt x="1506705" y="50730"/>
                  <a:pt x="1512031" y="62126"/>
                  <a:pt x="1513541" y="71562"/>
                </a:cubicBezTo>
                <a:cubicBezTo>
                  <a:pt x="1522791" y="129377"/>
                  <a:pt x="1529444" y="246491"/>
                  <a:pt x="1529444" y="246491"/>
                </a:cubicBezTo>
                <a:cubicBezTo>
                  <a:pt x="1524143" y="265044"/>
                  <a:pt x="1532766" y="300502"/>
                  <a:pt x="1513541" y="302150"/>
                </a:cubicBezTo>
                <a:cubicBezTo>
                  <a:pt x="1333951" y="317543"/>
                  <a:pt x="1153102" y="294198"/>
                  <a:pt x="972853" y="294198"/>
                </a:cubicBezTo>
                <a:cubicBezTo>
                  <a:pt x="819105" y="294198"/>
                  <a:pt x="665402" y="299499"/>
                  <a:pt x="511677" y="302150"/>
                </a:cubicBezTo>
                <a:cubicBezTo>
                  <a:pt x="487823" y="307451"/>
                  <a:pt x="464179" y="313805"/>
                  <a:pt x="440115" y="318052"/>
                </a:cubicBezTo>
                <a:cubicBezTo>
                  <a:pt x="421517" y="321334"/>
                  <a:pt x="320437" y="332234"/>
                  <a:pt x="304943" y="333955"/>
                </a:cubicBezTo>
                <a:cubicBezTo>
                  <a:pt x="251934" y="331305"/>
                  <a:pt x="198792" y="330602"/>
                  <a:pt x="145917" y="326004"/>
                </a:cubicBezTo>
                <a:cubicBezTo>
                  <a:pt x="121727" y="323900"/>
                  <a:pt x="119083" y="312587"/>
                  <a:pt x="98209" y="302150"/>
                </a:cubicBezTo>
                <a:cubicBezTo>
                  <a:pt x="86797" y="296444"/>
                  <a:pt x="52747" y="288796"/>
                  <a:pt x="42550" y="286247"/>
                </a:cubicBezTo>
                <a:cubicBezTo>
                  <a:pt x="34599" y="280946"/>
                  <a:pt x="23761" y="278449"/>
                  <a:pt x="18696" y="270345"/>
                </a:cubicBezTo>
                <a:cubicBezTo>
                  <a:pt x="9812" y="256130"/>
                  <a:pt x="2793" y="222637"/>
                  <a:pt x="2793" y="222637"/>
                </a:cubicBezTo>
                <a:cubicBezTo>
                  <a:pt x="5444" y="193482"/>
                  <a:pt x="4611" y="163797"/>
                  <a:pt x="10745" y="135172"/>
                </a:cubicBezTo>
                <a:cubicBezTo>
                  <a:pt x="12747" y="125828"/>
                  <a:pt x="22373" y="119865"/>
                  <a:pt x="26647" y="111318"/>
                </a:cubicBezTo>
                <a:cubicBezTo>
                  <a:pt x="30395" y="103822"/>
                  <a:pt x="30851" y="94961"/>
                  <a:pt x="34599" y="87465"/>
                </a:cubicBezTo>
                <a:cubicBezTo>
                  <a:pt x="43591" y="69481"/>
                  <a:pt x="-47565" y="35781"/>
                  <a:pt x="34599" y="23854"/>
                </a:cubicBez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171BAB25-9160-49FC-971C-F61E6C4B3EB4}"/>
              </a:ext>
            </a:extLst>
          </p:cNvPr>
          <p:cNvSpPr/>
          <p:nvPr/>
        </p:nvSpPr>
        <p:spPr>
          <a:xfrm>
            <a:off x="7391401" y="3962400"/>
            <a:ext cx="1295400" cy="370559"/>
          </a:xfrm>
          <a:custGeom>
            <a:avLst/>
            <a:gdLst>
              <a:gd name="connsiteX0" fmla="*/ 34599 w 1529444"/>
              <a:gd name="connsiteY0" fmla="*/ 23854 h 333955"/>
              <a:gd name="connsiteX1" fmla="*/ 527580 w 1529444"/>
              <a:gd name="connsiteY1" fmla="*/ 15903 h 333955"/>
              <a:gd name="connsiteX2" fmla="*/ 654800 w 1529444"/>
              <a:gd name="connsiteY2" fmla="*/ 0 h 333955"/>
              <a:gd name="connsiteX3" fmla="*/ 893340 w 1529444"/>
              <a:gd name="connsiteY3" fmla="*/ 7952 h 333955"/>
              <a:gd name="connsiteX4" fmla="*/ 980804 w 1529444"/>
              <a:gd name="connsiteY4" fmla="*/ 23854 h 333955"/>
              <a:gd name="connsiteX5" fmla="*/ 1147781 w 1529444"/>
              <a:gd name="connsiteY5" fmla="*/ 39757 h 333955"/>
              <a:gd name="connsiteX6" fmla="*/ 1465833 w 1529444"/>
              <a:gd name="connsiteY6" fmla="*/ 55659 h 333955"/>
              <a:gd name="connsiteX7" fmla="*/ 1497639 w 1529444"/>
              <a:gd name="connsiteY7" fmla="*/ 47708 h 333955"/>
              <a:gd name="connsiteX8" fmla="*/ 1513541 w 1529444"/>
              <a:gd name="connsiteY8" fmla="*/ 71562 h 333955"/>
              <a:gd name="connsiteX9" fmla="*/ 1529444 w 1529444"/>
              <a:gd name="connsiteY9" fmla="*/ 246491 h 333955"/>
              <a:gd name="connsiteX10" fmla="*/ 1513541 w 1529444"/>
              <a:gd name="connsiteY10" fmla="*/ 302150 h 333955"/>
              <a:gd name="connsiteX11" fmla="*/ 972853 w 1529444"/>
              <a:gd name="connsiteY11" fmla="*/ 294198 h 333955"/>
              <a:gd name="connsiteX12" fmla="*/ 511677 w 1529444"/>
              <a:gd name="connsiteY12" fmla="*/ 302150 h 333955"/>
              <a:gd name="connsiteX13" fmla="*/ 440115 w 1529444"/>
              <a:gd name="connsiteY13" fmla="*/ 318052 h 333955"/>
              <a:gd name="connsiteX14" fmla="*/ 304943 w 1529444"/>
              <a:gd name="connsiteY14" fmla="*/ 333955 h 333955"/>
              <a:gd name="connsiteX15" fmla="*/ 145917 w 1529444"/>
              <a:gd name="connsiteY15" fmla="*/ 326004 h 333955"/>
              <a:gd name="connsiteX16" fmla="*/ 98209 w 1529444"/>
              <a:gd name="connsiteY16" fmla="*/ 302150 h 333955"/>
              <a:gd name="connsiteX17" fmla="*/ 42550 w 1529444"/>
              <a:gd name="connsiteY17" fmla="*/ 286247 h 333955"/>
              <a:gd name="connsiteX18" fmla="*/ 18696 w 1529444"/>
              <a:gd name="connsiteY18" fmla="*/ 270345 h 333955"/>
              <a:gd name="connsiteX19" fmla="*/ 2793 w 1529444"/>
              <a:gd name="connsiteY19" fmla="*/ 222637 h 333955"/>
              <a:gd name="connsiteX20" fmla="*/ 10745 w 1529444"/>
              <a:gd name="connsiteY20" fmla="*/ 135172 h 333955"/>
              <a:gd name="connsiteX21" fmla="*/ 26647 w 1529444"/>
              <a:gd name="connsiteY21" fmla="*/ 111318 h 333955"/>
              <a:gd name="connsiteX22" fmla="*/ 34599 w 1529444"/>
              <a:gd name="connsiteY22" fmla="*/ 87465 h 333955"/>
              <a:gd name="connsiteX23" fmla="*/ 34599 w 1529444"/>
              <a:gd name="connsiteY23" fmla="*/ 23854 h 333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29444" h="333955">
                <a:moveTo>
                  <a:pt x="34599" y="23854"/>
                </a:moveTo>
                <a:cubicBezTo>
                  <a:pt x="116763" y="11927"/>
                  <a:pt x="79322" y="35973"/>
                  <a:pt x="527580" y="15903"/>
                </a:cubicBezTo>
                <a:cubicBezTo>
                  <a:pt x="579851" y="13563"/>
                  <a:pt x="607016" y="7965"/>
                  <a:pt x="654800" y="0"/>
                </a:cubicBezTo>
                <a:cubicBezTo>
                  <a:pt x="734313" y="2651"/>
                  <a:pt x="813995" y="2146"/>
                  <a:pt x="893340" y="7952"/>
                </a:cubicBezTo>
                <a:cubicBezTo>
                  <a:pt x="922894" y="10114"/>
                  <a:pt x="951499" y="19458"/>
                  <a:pt x="980804" y="23854"/>
                </a:cubicBezTo>
                <a:cubicBezTo>
                  <a:pt x="1023828" y="30307"/>
                  <a:pt x="1108577" y="36490"/>
                  <a:pt x="1147781" y="39757"/>
                </a:cubicBezTo>
                <a:cubicBezTo>
                  <a:pt x="1332077" y="76616"/>
                  <a:pt x="1226539" y="65232"/>
                  <a:pt x="1465833" y="55659"/>
                </a:cubicBezTo>
                <a:cubicBezTo>
                  <a:pt x="1476435" y="53009"/>
                  <a:pt x="1487272" y="44252"/>
                  <a:pt x="1497639" y="47708"/>
                </a:cubicBezTo>
                <a:cubicBezTo>
                  <a:pt x="1506705" y="50730"/>
                  <a:pt x="1512031" y="62126"/>
                  <a:pt x="1513541" y="71562"/>
                </a:cubicBezTo>
                <a:cubicBezTo>
                  <a:pt x="1522791" y="129377"/>
                  <a:pt x="1529444" y="246491"/>
                  <a:pt x="1529444" y="246491"/>
                </a:cubicBezTo>
                <a:cubicBezTo>
                  <a:pt x="1524143" y="265044"/>
                  <a:pt x="1532766" y="300502"/>
                  <a:pt x="1513541" y="302150"/>
                </a:cubicBezTo>
                <a:cubicBezTo>
                  <a:pt x="1333951" y="317543"/>
                  <a:pt x="1153102" y="294198"/>
                  <a:pt x="972853" y="294198"/>
                </a:cubicBezTo>
                <a:cubicBezTo>
                  <a:pt x="819105" y="294198"/>
                  <a:pt x="665402" y="299499"/>
                  <a:pt x="511677" y="302150"/>
                </a:cubicBezTo>
                <a:cubicBezTo>
                  <a:pt x="487823" y="307451"/>
                  <a:pt x="464179" y="313805"/>
                  <a:pt x="440115" y="318052"/>
                </a:cubicBezTo>
                <a:cubicBezTo>
                  <a:pt x="421517" y="321334"/>
                  <a:pt x="320437" y="332234"/>
                  <a:pt x="304943" y="333955"/>
                </a:cubicBezTo>
                <a:cubicBezTo>
                  <a:pt x="251934" y="331305"/>
                  <a:pt x="198792" y="330602"/>
                  <a:pt x="145917" y="326004"/>
                </a:cubicBezTo>
                <a:cubicBezTo>
                  <a:pt x="121727" y="323900"/>
                  <a:pt x="119083" y="312587"/>
                  <a:pt x="98209" y="302150"/>
                </a:cubicBezTo>
                <a:cubicBezTo>
                  <a:pt x="86797" y="296444"/>
                  <a:pt x="52747" y="288796"/>
                  <a:pt x="42550" y="286247"/>
                </a:cubicBezTo>
                <a:cubicBezTo>
                  <a:pt x="34599" y="280946"/>
                  <a:pt x="23761" y="278449"/>
                  <a:pt x="18696" y="270345"/>
                </a:cubicBezTo>
                <a:cubicBezTo>
                  <a:pt x="9812" y="256130"/>
                  <a:pt x="2793" y="222637"/>
                  <a:pt x="2793" y="222637"/>
                </a:cubicBezTo>
                <a:cubicBezTo>
                  <a:pt x="5444" y="193482"/>
                  <a:pt x="4611" y="163797"/>
                  <a:pt x="10745" y="135172"/>
                </a:cubicBezTo>
                <a:cubicBezTo>
                  <a:pt x="12747" y="125828"/>
                  <a:pt x="22373" y="119865"/>
                  <a:pt x="26647" y="111318"/>
                </a:cubicBezTo>
                <a:cubicBezTo>
                  <a:pt x="30395" y="103822"/>
                  <a:pt x="30851" y="94961"/>
                  <a:pt x="34599" y="87465"/>
                </a:cubicBezTo>
                <a:cubicBezTo>
                  <a:pt x="43591" y="69481"/>
                  <a:pt x="-47565" y="35781"/>
                  <a:pt x="34599" y="23854"/>
                </a:cubicBez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Shape 7">
            <a:extLst>
              <a:ext uri="{FF2B5EF4-FFF2-40B4-BE49-F238E27FC236}">
                <a16:creationId xmlns:a16="http://schemas.microsoft.com/office/drawing/2014/main" id="{C11DC4E8-B49E-436E-B996-F510290B1340}"/>
              </a:ext>
            </a:extLst>
          </p:cNvPr>
          <p:cNvSpPr/>
          <p:nvPr/>
        </p:nvSpPr>
        <p:spPr>
          <a:xfrm>
            <a:off x="469709" y="3122529"/>
            <a:ext cx="1663891" cy="370559"/>
          </a:xfrm>
          <a:custGeom>
            <a:avLst/>
            <a:gdLst>
              <a:gd name="connsiteX0" fmla="*/ 34599 w 1529444"/>
              <a:gd name="connsiteY0" fmla="*/ 23854 h 333955"/>
              <a:gd name="connsiteX1" fmla="*/ 527580 w 1529444"/>
              <a:gd name="connsiteY1" fmla="*/ 15903 h 333955"/>
              <a:gd name="connsiteX2" fmla="*/ 654800 w 1529444"/>
              <a:gd name="connsiteY2" fmla="*/ 0 h 333955"/>
              <a:gd name="connsiteX3" fmla="*/ 893340 w 1529444"/>
              <a:gd name="connsiteY3" fmla="*/ 7952 h 333955"/>
              <a:gd name="connsiteX4" fmla="*/ 980804 w 1529444"/>
              <a:gd name="connsiteY4" fmla="*/ 23854 h 333955"/>
              <a:gd name="connsiteX5" fmla="*/ 1147781 w 1529444"/>
              <a:gd name="connsiteY5" fmla="*/ 39757 h 333955"/>
              <a:gd name="connsiteX6" fmla="*/ 1465833 w 1529444"/>
              <a:gd name="connsiteY6" fmla="*/ 55659 h 333955"/>
              <a:gd name="connsiteX7" fmla="*/ 1497639 w 1529444"/>
              <a:gd name="connsiteY7" fmla="*/ 47708 h 333955"/>
              <a:gd name="connsiteX8" fmla="*/ 1513541 w 1529444"/>
              <a:gd name="connsiteY8" fmla="*/ 71562 h 333955"/>
              <a:gd name="connsiteX9" fmla="*/ 1529444 w 1529444"/>
              <a:gd name="connsiteY9" fmla="*/ 246491 h 333955"/>
              <a:gd name="connsiteX10" fmla="*/ 1513541 w 1529444"/>
              <a:gd name="connsiteY10" fmla="*/ 302150 h 333955"/>
              <a:gd name="connsiteX11" fmla="*/ 972853 w 1529444"/>
              <a:gd name="connsiteY11" fmla="*/ 294198 h 333955"/>
              <a:gd name="connsiteX12" fmla="*/ 511677 w 1529444"/>
              <a:gd name="connsiteY12" fmla="*/ 302150 h 333955"/>
              <a:gd name="connsiteX13" fmla="*/ 440115 w 1529444"/>
              <a:gd name="connsiteY13" fmla="*/ 318052 h 333955"/>
              <a:gd name="connsiteX14" fmla="*/ 304943 w 1529444"/>
              <a:gd name="connsiteY14" fmla="*/ 333955 h 333955"/>
              <a:gd name="connsiteX15" fmla="*/ 145917 w 1529444"/>
              <a:gd name="connsiteY15" fmla="*/ 326004 h 333955"/>
              <a:gd name="connsiteX16" fmla="*/ 98209 w 1529444"/>
              <a:gd name="connsiteY16" fmla="*/ 302150 h 333955"/>
              <a:gd name="connsiteX17" fmla="*/ 42550 w 1529444"/>
              <a:gd name="connsiteY17" fmla="*/ 286247 h 333955"/>
              <a:gd name="connsiteX18" fmla="*/ 18696 w 1529444"/>
              <a:gd name="connsiteY18" fmla="*/ 270345 h 333955"/>
              <a:gd name="connsiteX19" fmla="*/ 2793 w 1529444"/>
              <a:gd name="connsiteY19" fmla="*/ 222637 h 333955"/>
              <a:gd name="connsiteX20" fmla="*/ 10745 w 1529444"/>
              <a:gd name="connsiteY20" fmla="*/ 135172 h 333955"/>
              <a:gd name="connsiteX21" fmla="*/ 26647 w 1529444"/>
              <a:gd name="connsiteY21" fmla="*/ 111318 h 333955"/>
              <a:gd name="connsiteX22" fmla="*/ 34599 w 1529444"/>
              <a:gd name="connsiteY22" fmla="*/ 87465 h 333955"/>
              <a:gd name="connsiteX23" fmla="*/ 34599 w 1529444"/>
              <a:gd name="connsiteY23" fmla="*/ 23854 h 333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29444" h="333955">
                <a:moveTo>
                  <a:pt x="34599" y="23854"/>
                </a:moveTo>
                <a:cubicBezTo>
                  <a:pt x="116763" y="11927"/>
                  <a:pt x="79322" y="35973"/>
                  <a:pt x="527580" y="15903"/>
                </a:cubicBezTo>
                <a:cubicBezTo>
                  <a:pt x="579851" y="13563"/>
                  <a:pt x="607016" y="7965"/>
                  <a:pt x="654800" y="0"/>
                </a:cubicBezTo>
                <a:cubicBezTo>
                  <a:pt x="734313" y="2651"/>
                  <a:pt x="813995" y="2146"/>
                  <a:pt x="893340" y="7952"/>
                </a:cubicBezTo>
                <a:cubicBezTo>
                  <a:pt x="922894" y="10114"/>
                  <a:pt x="951499" y="19458"/>
                  <a:pt x="980804" y="23854"/>
                </a:cubicBezTo>
                <a:cubicBezTo>
                  <a:pt x="1023828" y="30307"/>
                  <a:pt x="1108577" y="36490"/>
                  <a:pt x="1147781" y="39757"/>
                </a:cubicBezTo>
                <a:cubicBezTo>
                  <a:pt x="1332077" y="76616"/>
                  <a:pt x="1226539" y="65232"/>
                  <a:pt x="1465833" y="55659"/>
                </a:cubicBezTo>
                <a:cubicBezTo>
                  <a:pt x="1476435" y="53009"/>
                  <a:pt x="1487272" y="44252"/>
                  <a:pt x="1497639" y="47708"/>
                </a:cubicBezTo>
                <a:cubicBezTo>
                  <a:pt x="1506705" y="50730"/>
                  <a:pt x="1512031" y="62126"/>
                  <a:pt x="1513541" y="71562"/>
                </a:cubicBezTo>
                <a:cubicBezTo>
                  <a:pt x="1522791" y="129377"/>
                  <a:pt x="1529444" y="246491"/>
                  <a:pt x="1529444" y="246491"/>
                </a:cubicBezTo>
                <a:cubicBezTo>
                  <a:pt x="1524143" y="265044"/>
                  <a:pt x="1532766" y="300502"/>
                  <a:pt x="1513541" y="302150"/>
                </a:cubicBezTo>
                <a:cubicBezTo>
                  <a:pt x="1333951" y="317543"/>
                  <a:pt x="1153102" y="294198"/>
                  <a:pt x="972853" y="294198"/>
                </a:cubicBezTo>
                <a:cubicBezTo>
                  <a:pt x="819105" y="294198"/>
                  <a:pt x="665402" y="299499"/>
                  <a:pt x="511677" y="302150"/>
                </a:cubicBezTo>
                <a:cubicBezTo>
                  <a:pt x="487823" y="307451"/>
                  <a:pt x="464179" y="313805"/>
                  <a:pt x="440115" y="318052"/>
                </a:cubicBezTo>
                <a:cubicBezTo>
                  <a:pt x="421517" y="321334"/>
                  <a:pt x="320437" y="332234"/>
                  <a:pt x="304943" y="333955"/>
                </a:cubicBezTo>
                <a:cubicBezTo>
                  <a:pt x="251934" y="331305"/>
                  <a:pt x="198792" y="330602"/>
                  <a:pt x="145917" y="326004"/>
                </a:cubicBezTo>
                <a:cubicBezTo>
                  <a:pt x="121727" y="323900"/>
                  <a:pt x="119083" y="312587"/>
                  <a:pt x="98209" y="302150"/>
                </a:cubicBezTo>
                <a:cubicBezTo>
                  <a:pt x="86797" y="296444"/>
                  <a:pt x="52747" y="288796"/>
                  <a:pt x="42550" y="286247"/>
                </a:cubicBezTo>
                <a:cubicBezTo>
                  <a:pt x="34599" y="280946"/>
                  <a:pt x="23761" y="278449"/>
                  <a:pt x="18696" y="270345"/>
                </a:cubicBezTo>
                <a:cubicBezTo>
                  <a:pt x="9812" y="256130"/>
                  <a:pt x="2793" y="222637"/>
                  <a:pt x="2793" y="222637"/>
                </a:cubicBezTo>
                <a:cubicBezTo>
                  <a:pt x="5444" y="193482"/>
                  <a:pt x="4611" y="163797"/>
                  <a:pt x="10745" y="135172"/>
                </a:cubicBezTo>
                <a:cubicBezTo>
                  <a:pt x="12747" y="125828"/>
                  <a:pt x="22373" y="119865"/>
                  <a:pt x="26647" y="111318"/>
                </a:cubicBezTo>
                <a:cubicBezTo>
                  <a:pt x="30395" y="103822"/>
                  <a:pt x="30851" y="94961"/>
                  <a:pt x="34599" y="87465"/>
                </a:cubicBezTo>
                <a:cubicBezTo>
                  <a:pt x="43591" y="69481"/>
                  <a:pt x="-47565" y="35781"/>
                  <a:pt x="34599" y="23854"/>
                </a:cubicBez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Shape 6">
            <a:extLst>
              <a:ext uri="{FF2B5EF4-FFF2-40B4-BE49-F238E27FC236}">
                <a16:creationId xmlns:a16="http://schemas.microsoft.com/office/drawing/2014/main" id="{3847887C-2BC3-4744-B31F-9EF406626F5B}"/>
              </a:ext>
            </a:extLst>
          </p:cNvPr>
          <p:cNvSpPr/>
          <p:nvPr/>
        </p:nvSpPr>
        <p:spPr>
          <a:xfrm>
            <a:off x="5448214" y="2743200"/>
            <a:ext cx="3086186" cy="370559"/>
          </a:xfrm>
          <a:custGeom>
            <a:avLst/>
            <a:gdLst>
              <a:gd name="connsiteX0" fmla="*/ 34599 w 1529444"/>
              <a:gd name="connsiteY0" fmla="*/ 23854 h 333955"/>
              <a:gd name="connsiteX1" fmla="*/ 527580 w 1529444"/>
              <a:gd name="connsiteY1" fmla="*/ 15903 h 333955"/>
              <a:gd name="connsiteX2" fmla="*/ 654800 w 1529444"/>
              <a:gd name="connsiteY2" fmla="*/ 0 h 333955"/>
              <a:gd name="connsiteX3" fmla="*/ 893340 w 1529444"/>
              <a:gd name="connsiteY3" fmla="*/ 7952 h 333955"/>
              <a:gd name="connsiteX4" fmla="*/ 980804 w 1529444"/>
              <a:gd name="connsiteY4" fmla="*/ 23854 h 333955"/>
              <a:gd name="connsiteX5" fmla="*/ 1147781 w 1529444"/>
              <a:gd name="connsiteY5" fmla="*/ 39757 h 333955"/>
              <a:gd name="connsiteX6" fmla="*/ 1465833 w 1529444"/>
              <a:gd name="connsiteY6" fmla="*/ 55659 h 333955"/>
              <a:gd name="connsiteX7" fmla="*/ 1497639 w 1529444"/>
              <a:gd name="connsiteY7" fmla="*/ 47708 h 333955"/>
              <a:gd name="connsiteX8" fmla="*/ 1513541 w 1529444"/>
              <a:gd name="connsiteY8" fmla="*/ 71562 h 333955"/>
              <a:gd name="connsiteX9" fmla="*/ 1529444 w 1529444"/>
              <a:gd name="connsiteY9" fmla="*/ 246491 h 333955"/>
              <a:gd name="connsiteX10" fmla="*/ 1513541 w 1529444"/>
              <a:gd name="connsiteY10" fmla="*/ 302150 h 333955"/>
              <a:gd name="connsiteX11" fmla="*/ 972853 w 1529444"/>
              <a:gd name="connsiteY11" fmla="*/ 294198 h 333955"/>
              <a:gd name="connsiteX12" fmla="*/ 511677 w 1529444"/>
              <a:gd name="connsiteY12" fmla="*/ 302150 h 333955"/>
              <a:gd name="connsiteX13" fmla="*/ 440115 w 1529444"/>
              <a:gd name="connsiteY13" fmla="*/ 318052 h 333955"/>
              <a:gd name="connsiteX14" fmla="*/ 304943 w 1529444"/>
              <a:gd name="connsiteY14" fmla="*/ 333955 h 333955"/>
              <a:gd name="connsiteX15" fmla="*/ 145917 w 1529444"/>
              <a:gd name="connsiteY15" fmla="*/ 326004 h 333955"/>
              <a:gd name="connsiteX16" fmla="*/ 98209 w 1529444"/>
              <a:gd name="connsiteY16" fmla="*/ 302150 h 333955"/>
              <a:gd name="connsiteX17" fmla="*/ 42550 w 1529444"/>
              <a:gd name="connsiteY17" fmla="*/ 286247 h 333955"/>
              <a:gd name="connsiteX18" fmla="*/ 18696 w 1529444"/>
              <a:gd name="connsiteY18" fmla="*/ 270345 h 333955"/>
              <a:gd name="connsiteX19" fmla="*/ 2793 w 1529444"/>
              <a:gd name="connsiteY19" fmla="*/ 222637 h 333955"/>
              <a:gd name="connsiteX20" fmla="*/ 10745 w 1529444"/>
              <a:gd name="connsiteY20" fmla="*/ 135172 h 333955"/>
              <a:gd name="connsiteX21" fmla="*/ 26647 w 1529444"/>
              <a:gd name="connsiteY21" fmla="*/ 111318 h 333955"/>
              <a:gd name="connsiteX22" fmla="*/ 34599 w 1529444"/>
              <a:gd name="connsiteY22" fmla="*/ 87465 h 333955"/>
              <a:gd name="connsiteX23" fmla="*/ 34599 w 1529444"/>
              <a:gd name="connsiteY23" fmla="*/ 23854 h 333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29444" h="333955">
                <a:moveTo>
                  <a:pt x="34599" y="23854"/>
                </a:moveTo>
                <a:cubicBezTo>
                  <a:pt x="116763" y="11927"/>
                  <a:pt x="79322" y="35973"/>
                  <a:pt x="527580" y="15903"/>
                </a:cubicBezTo>
                <a:cubicBezTo>
                  <a:pt x="579851" y="13563"/>
                  <a:pt x="607016" y="7965"/>
                  <a:pt x="654800" y="0"/>
                </a:cubicBezTo>
                <a:cubicBezTo>
                  <a:pt x="734313" y="2651"/>
                  <a:pt x="813995" y="2146"/>
                  <a:pt x="893340" y="7952"/>
                </a:cubicBezTo>
                <a:cubicBezTo>
                  <a:pt x="922894" y="10114"/>
                  <a:pt x="951499" y="19458"/>
                  <a:pt x="980804" y="23854"/>
                </a:cubicBezTo>
                <a:cubicBezTo>
                  <a:pt x="1023828" y="30307"/>
                  <a:pt x="1108577" y="36490"/>
                  <a:pt x="1147781" y="39757"/>
                </a:cubicBezTo>
                <a:cubicBezTo>
                  <a:pt x="1332077" y="76616"/>
                  <a:pt x="1226539" y="65232"/>
                  <a:pt x="1465833" y="55659"/>
                </a:cubicBezTo>
                <a:cubicBezTo>
                  <a:pt x="1476435" y="53009"/>
                  <a:pt x="1487272" y="44252"/>
                  <a:pt x="1497639" y="47708"/>
                </a:cubicBezTo>
                <a:cubicBezTo>
                  <a:pt x="1506705" y="50730"/>
                  <a:pt x="1512031" y="62126"/>
                  <a:pt x="1513541" y="71562"/>
                </a:cubicBezTo>
                <a:cubicBezTo>
                  <a:pt x="1522791" y="129377"/>
                  <a:pt x="1529444" y="246491"/>
                  <a:pt x="1529444" y="246491"/>
                </a:cubicBezTo>
                <a:cubicBezTo>
                  <a:pt x="1524143" y="265044"/>
                  <a:pt x="1532766" y="300502"/>
                  <a:pt x="1513541" y="302150"/>
                </a:cubicBezTo>
                <a:cubicBezTo>
                  <a:pt x="1333951" y="317543"/>
                  <a:pt x="1153102" y="294198"/>
                  <a:pt x="972853" y="294198"/>
                </a:cubicBezTo>
                <a:cubicBezTo>
                  <a:pt x="819105" y="294198"/>
                  <a:pt x="665402" y="299499"/>
                  <a:pt x="511677" y="302150"/>
                </a:cubicBezTo>
                <a:cubicBezTo>
                  <a:pt x="487823" y="307451"/>
                  <a:pt x="464179" y="313805"/>
                  <a:pt x="440115" y="318052"/>
                </a:cubicBezTo>
                <a:cubicBezTo>
                  <a:pt x="421517" y="321334"/>
                  <a:pt x="320437" y="332234"/>
                  <a:pt x="304943" y="333955"/>
                </a:cubicBezTo>
                <a:cubicBezTo>
                  <a:pt x="251934" y="331305"/>
                  <a:pt x="198792" y="330602"/>
                  <a:pt x="145917" y="326004"/>
                </a:cubicBezTo>
                <a:cubicBezTo>
                  <a:pt x="121727" y="323900"/>
                  <a:pt x="119083" y="312587"/>
                  <a:pt x="98209" y="302150"/>
                </a:cubicBezTo>
                <a:cubicBezTo>
                  <a:pt x="86797" y="296444"/>
                  <a:pt x="52747" y="288796"/>
                  <a:pt x="42550" y="286247"/>
                </a:cubicBezTo>
                <a:cubicBezTo>
                  <a:pt x="34599" y="280946"/>
                  <a:pt x="23761" y="278449"/>
                  <a:pt x="18696" y="270345"/>
                </a:cubicBezTo>
                <a:cubicBezTo>
                  <a:pt x="9812" y="256130"/>
                  <a:pt x="2793" y="222637"/>
                  <a:pt x="2793" y="222637"/>
                </a:cubicBezTo>
                <a:cubicBezTo>
                  <a:pt x="5444" y="193482"/>
                  <a:pt x="4611" y="163797"/>
                  <a:pt x="10745" y="135172"/>
                </a:cubicBezTo>
                <a:cubicBezTo>
                  <a:pt x="12747" y="125828"/>
                  <a:pt x="22373" y="119865"/>
                  <a:pt x="26647" y="111318"/>
                </a:cubicBezTo>
                <a:cubicBezTo>
                  <a:pt x="30395" y="103822"/>
                  <a:pt x="30851" y="94961"/>
                  <a:pt x="34599" y="87465"/>
                </a:cubicBezTo>
                <a:cubicBezTo>
                  <a:pt x="43591" y="69481"/>
                  <a:pt x="-47565" y="35781"/>
                  <a:pt x="34599" y="23854"/>
                </a:cubicBez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5">
            <a:extLst>
              <a:ext uri="{FF2B5EF4-FFF2-40B4-BE49-F238E27FC236}">
                <a16:creationId xmlns:a16="http://schemas.microsoft.com/office/drawing/2014/main" id="{8CEF0CAD-2A76-449F-A2F3-BF3C284B9840}"/>
              </a:ext>
            </a:extLst>
          </p:cNvPr>
          <p:cNvSpPr/>
          <p:nvPr/>
        </p:nvSpPr>
        <p:spPr>
          <a:xfrm>
            <a:off x="420805" y="1317304"/>
            <a:ext cx="2627195" cy="370559"/>
          </a:xfrm>
          <a:custGeom>
            <a:avLst/>
            <a:gdLst>
              <a:gd name="connsiteX0" fmla="*/ 34599 w 1529444"/>
              <a:gd name="connsiteY0" fmla="*/ 23854 h 333955"/>
              <a:gd name="connsiteX1" fmla="*/ 527580 w 1529444"/>
              <a:gd name="connsiteY1" fmla="*/ 15903 h 333955"/>
              <a:gd name="connsiteX2" fmla="*/ 654800 w 1529444"/>
              <a:gd name="connsiteY2" fmla="*/ 0 h 333955"/>
              <a:gd name="connsiteX3" fmla="*/ 893340 w 1529444"/>
              <a:gd name="connsiteY3" fmla="*/ 7952 h 333955"/>
              <a:gd name="connsiteX4" fmla="*/ 980804 w 1529444"/>
              <a:gd name="connsiteY4" fmla="*/ 23854 h 333955"/>
              <a:gd name="connsiteX5" fmla="*/ 1147781 w 1529444"/>
              <a:gd name="connsiteY5" fmla="*/ 39757 h 333955"/>
              <a:gd name="connsiteX6" fmla="*/ 1465833 w 1529444"/>
              <a:gd name="connsiteY6" fmla="*/ 55659 h 333955"/>
              <a:gd name="connsiteX7" fmla="*/ 1497639 w 1529444"/>
              <a:gd name="connsiteY7" fmla="*/ 47708 h 333955"/>
              <a:gd name="connsiteX8" fmla="*/ 1513541 w 1529444"/>
              <a:gd name="connsiteY8" fmla="*/ 71562 h 333955"/>
              <a:gd name="connsiteX9" fmla="*/ 1529444 w 1529444"/>
              <a:gd name="connsiteY9" fmla="*/ 246491 h 333955"/>
              <a:gd name="connsiteX10" fmla="*/ 1513541 w 1529444"/>
              <a:gd name="connsiteY10" fmla="*/ 302150 h 333955"/>
              <a:gd name="connsiteX11" fmla="*/ 972853 w 1529444"/>
              <a:gd name="connsiteY11" fmla="*/ 294198 h 333955"/>
              <a:gd name="connsiteX12" fmla="*/ 511677 w 1529444"/>
              <a:gd name="connsiteY12" fmla="*/ 302150 h 333955"/>
              <a:gd name="connsiteX13" fmla="*/ 440115 w 1529444"/>
              <a:gd name="connsiteY13" fmla="*/ 318052 h 333955"/>
              <a:gd name="connsiteX14" fmla="*/ 304943 w 1529444"/>
              <a:gd name="connsiteY14" fmla="*/ 333955 h 333955"/>
              <a:gd name="connsiteX15" fmla="*/ 145917 w 1529444"/>
              <a:gd name="connsiteY15" fmla="*/ 326004 h 333955"/>
              <a:gd name="connsiteX16" fmla="*/ 98209 w 1529444"/>
              <a:gd name="connsiteY16" fmla="*/ 302150 h 333955"/>
              <a:gd name="connsiteX17" fmla="*/ 42550 w 1529444"/>
              <a:gd name="connsiteY17" fmla="*/ 286247 h 333955"/>
              <a:gd name="connsiteX18" fmla="*/ 18696 w 1529444"/>
              <a:gd name="connsiteY18" fmla="*/ 270345 h 333955"/>
              <a:gd name="connsiteX19" fmla="*/ 2793 w 1529444"/>
              <a:gd name="connsiteY19" fmla="*/ 222637 h 333955"/>
              <a:gd name="connsiteX20" fmla="*/ 10745 w 1529444"/>
              <a:gd name="connsiteY20" fmla="*/ 135172 h 333955"/>
              <a:gd name="connsiteX21" fmla="*/ 26647 w 1529444"/>
              <a:gd name="connsiteY21" fmla="*/ 111318 h 333955"/>
              <a:gd name="connsiteX22" fmla="*/ 34599 w 1529444"/>
              <a:gd name="connsiteY22" fmla="*/ 87465 h 333955"/>
              <a:gd name="connsiteX23" fmla="*/ 34599 w 1529444"/>
              <a:gd name="connsiteY23" fmla="*/ 23854 h 333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29444" h="333955">
                <a:moveTo>
                  <a:pt x="34599" y="23854"/>
                </a:moveTo>
                <a:cubicBezTo>
                  <a:pt x="116763" y="11927"/>
                  <a:pt x="79322" y="35973"/>
                  <a:pt x="527580" y="15903"/>
                </a:cubicBezTo>
                <a:cubicBezTo>
                  <a:pt x="579851" y="13563"/>
                  <a:pt x="607016" y="7965"/>
                  <a:pt x="654800" y="0"/>
                </a:cubicBezTo>
                <a:cubicBezTo>
                  <a:pt x="734313" y="2651"/>
                  <a:pt x="813995" y="2146"/>
                  <a:pt x="893340" y="7952"/>
                </a:cubicBezTo>
                <a:cubicBezTo>
                  <a:pt x="922894" y="10114"/>
                  <a:pt x="951499" y="19458"/>
                  <a:pt x="980804" y="23854"/>
                </a:cubicBezTo>
                <a:cubicBezTo>
                  <a:pt x="1023828" y="30307"/>
                  <a:pt x="1108577" y="36490"/>
                  <a:pt x="1147781" y="39757"/>
                </a:cubicBezTo>
                <a:cubicBezTo>
                  <a:pt x="1332077" y="76616"/>
                  <a:pt x="1226539" y="65232"/>
                  <a:pt x="1465833" y="55659"/>
                </a:cubicBezTo>
                <a:cubicBezTo>
                  <a:pt x="1476435" y="53009"/>
                  <a:pt x="1487272" y="44252"/>
                  <a:pt x="1497639" y="47708"/>
                </a:cubicBezTo>
                <a:cubicBezTo>
                  <a:pt x="1506705" y="50730"/>
                  <a:pt x="1512031" y="62126"/>
                  <a:pt x="1513541" y="71562"/>
                </a:cubicBezTo>
                <a:cubicBezTo>
                  <a:pt x="1522791" y="129377"/>
                  <a:pt x="1529444" y="246491"/>
                  <a:pt x="1529444" y="246491"/>
                </a:cubicBezTo>
                <a:cubicBezTo>
                  <a:pt x="1524143" y="265044"/>
                  <a:pt x="1532766" y="300502"/>
                  <a:pt x="1513541" y="302150"/>
                </a:cubicBezTo>
                <a:cubicBezTo>
                  <a:pt x="1333951" y="317543"/>
                  <a:pt x="1153102" y="294198"/>
                  <a:pt x="972853" y="294198"/>
                </a:cubicBezTo>
                <a:cubicBezTo>
                  <a:pt x="819105" y="294198"/>
                  <a:pt x="665402" y="299499"/>
                  <a:pt x="511677" y="302150"/>
                </a:cubicBezTo>
                <a:cubicBezTo>
                  <a:pt x="487823" y="307451"/>
                  <a:pt x="464179" y="313805"/>
                  <a:pt x="440115" y="318052"/>
                </a:cubicBezTo>
                <a:cubicBezTo>
                  <a:pt x="421517" y="321334"/>
                  <a:pt x="320437" y="332234"/>
                  <a:pt x="304943" y="333955"/>
                </a:cubicBezTo>
                <a:cubicBezTo>
                  <a:pt x="251934" y="331305"/>
                  <a:pt x="198792" y="330602"/>
                  <a:pt x="145917" y="326004"/>
                </a:cubicBezTo>
                <a:cubicBezTo>
                  <a:pt x="121727" y="323900"/>
                  <a:pt x="119083" y="312587"/>
                  <a:pt x="98209" y="302150"/>
                </a:cubicBezTo>
                <a:cubicBezTo>
                  <a:pt x="86797" y="296444"/>
                  <a:pt x="52747" y="288796"/>
                  <a:pt x="42550" y="286247"/>
                </a:cubicBezTo>
                <a:cubicBezTo>
                  <a:pt x="34599" y="280946"/>
                  <a:pt x="23761" y="278449"/>
                  <a:pt x="18696" y="270345"/>
                </a:cubicBezTo>
                <a:cubicBezTo>
                  <a:pt x="9812" y="256130"/>
                  <a:pt x="2793" y="222637"/>
                  <a:pt x="2793" y="222637"/>
                </a:cubicBezTo>
                <a:cubicBezTo>
                  <a:pt x="5444" y="193482"/>
                  <a:pt x="4611" y="163797"/>
                  <a:pt x="10745" y="135172"/>
                </a:cubicBezTo>
                <a:cubicBezTo>
                  <a:pt x="12747" y="125828"/>
                  <a:pt x="22373" y="119865"/>
                  <a:pt x="26647" y="111318"/>
                </a:cubicBezTo>
                <a:cubicBezTo>
                  <a:pt x="30395" y="103822"/>
                  <a:pt x="30851" y="94961"/>
                  <a:pt x="34599" y="87465"/>
                </a:cubicBezTo>
                <a:cubicBezTo>
                  <a:pt x="43591" y="69481"/>
                  <a:pt x="-47565" y="35781"/>
                  <a:pt x="34599" y="23854"/>
                </a:cubicBez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Shape 4">
            <a:extLst>
              <a:ext uri="{FF2B5EF4-FFF2-40B4-BE49-F238E27FC236}">
                <a16:creationId xmlns:a16="http://schemas.microsoft.com/office/drawing/2014/main" id="{A9B99CC9-0E07-4E07-8DA5-DEDE24B748B6}"/>
              </a:ext>
            </a:extLst>
          </p:cNvPr>
          <p:cNvSpPr/>
          <p:nvPr/>
        </p:nvSpPr>
        <p:spPr>
          <a:xfrm>
            <a:off x="7924801" y="974041"/>
            <a:ext cx="990600" cy="370559"/>
          </a:xfrm>
          <a:custGeom>
            <a:avLst/>
            <a:gdLst>
              <a:gd name="connsiteX0" fmla="*/ 34599 w 1529444"/>
              <a:gd name="connsiteY0" fmla="*/ 23854 h 333955"/>
              <a:gd name="connsiteX1" fmla="*/ 527580 w 1529444"/>
              <a:gd name="connsiteY1" fmla="*/ 15903 h 333955"/>
              <a:gd name="connsiteX2" fmla="*/ 654800 w 1529444"/>
              <a:gd name="connsiteY2" fmla="*/ 0 h 333955"/>
              <a:gd name="connsiteX3" fmla="*/ 893340 w 1529444"/>
              <a:gd name="connsiteY3" fmla="*/ 7952 h 333955"/>
              <a:gd name="connsiteX4" fmla="*/ 980804 w 1529444"/>
              <a:gd name="connsiteY4" fmla="*/ 23854 h 333955"/>
              <a:gd name="connsiteX5" fmla="*/ 1147781 w 1529444"/>
              <a:gd name="connsiteY5" fmla="*/ 39757 h 333955"/>
              <a:gd name="connsiteX6" fmla="*/ 1465833 w 1529444"/>
              <a:gd name="connsiteY6" fmla="*/ 55659 h 333955"/>
              <a:gd name="connsiteX7" fmla="*/ 1497639 w 1529444"/>
              <a:gd name="connsiteY7" fmla="*/ 47708 h 333955"/>
              <a:gd name="connsiteX8" fmla="*/ 1513541 w 1529444"/>
              <a:gd name="connsiteY8" fmla="*/ 71562 h 333955"/>
              <a:gd name="connsiteX9" fmla="*/ 1529444 w 1529444"/>
              <a:gd name="connsiteY9" fmla="*/ 246491 h 333955"/>
              <a:gd name="connsiteX10" fmla="*/ 1513541 w 1529444"/>
              <a:gd name="connsiteY10" fmla="*/ 302150 h 333955"/>
              <a:gd name="connsiteX11" fmla="*/ 972853 w 1529444"/>
              <a:gd name="connsiteY11" fmla="*/ 294198 h 333955"/>
              <a:gd name="connsiteX12" fmla="*/ 511677 w 1529444"/>
              <a:gd name="connsiteY12" fmla="*/ 302150 h 333955"/>
              <a:gd name="connsiteX13" fmla="*/ 440115 w 1529444"/>
              <a:gd name="connsiteY13" fmla="*/ 318052 h 333955"/>
              <a:gd name="connsiteX14" fmla="*/ 304943 w 1529444"/>
              <a:gd name="connsiteY14" fmla="*/ 333955 h 333955"/>
              <a:gd name="connsiteX15" fmla="*/ 145917 w 1529444"/>
              <a:gd name="connsiteY15" fmla="*/ 326004 h 333955"/>
              <a:gd name="connsiteX16" fmla="*/ 98209 w 1529444"/>
              <a:gd name="connsiteY16" fmla="*/ 302150 h 333955"/>
              <a:gd name="connsiteX17" fmla="*/ 42550 w 1529444"/>
              <a:gd name="connsiteY17" fmla="*/ 286247 h 333955"/>
              <a:gd name="connsiteX18" fmla="*/ 18696 w 1529444"/>
              <a:gd name="connsiteY18" fmla="*/ 270345 h 333955"/>
              <a:gd name="connsiteX19" fmla="*/ 2793 w 1529444"/>
              <a:gd name="connsiteY19" fmla="*/ 222637 h 333955"/>
              <a:gd name="connsiteX20" fmla="*/ 10745 w 1529444"/>
              <a:gd name="connsiteY20" fmla="*/ 135172 h 333955"/>
              <a:gd name="connsiteX21" fmla="*/ 26647 w 1529444"/>
              <a:gd name="connsiteY21" fmla="*/ 111318 h 333955"/>
              <a:gd name="connsiteX22" fmla="*/ 34599 w 1529444"/>
              <a:gd name="connsiteY22" fmla="*/ 87465 h 333955"/>
              <a:gd name="connsiteX23" fmla="*/ 34599 w 1529444"/>
              <a:gd name="connsiteY23" fmla="*/ 23854 h 333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29444" h="333955">
                <a:moveTo>
                  <a:pt x="34599" y="23854"/>
                </a:moveTo>
                <a:cubicBezTo>
                  <a:pt x="116763" y="11927"/>
                  <a:pt x="79322" y="35973"/>
                  <a:pt x="527580" y="15903"/>
                </a:cubicBezTo>
                <a:cubicBezTo>
                  <a:pt x="579851" y="13563"/>
                  <a:pt x="607016" y="7965"/>
                  <a:pt x="654800" y="0"/>
                </a:cubicBezTo>
                <a:cubicBezTo>
                  <a:pt x="734313" y="2651"/>
                  <a:pt x="813995" y="2146"/>
                  <a:pt x="893340" y="7952"/>
                </a:cubicBezTo>
                <a:cubicBezTo>
                  <a:pt x="922894" y="10114"/>
                  <a:pt x="951499" y="19458"/>
                  <a:pt x="980804" y="23854"/>
                </a:cubicBezTo>
                <a:cubicBezTo>
                  <a:pt x="1023828" y="30307"/>
                  <a:pt x="1108577" y="36490"/>
                  <a:pt x="1147781" y="39757"/>
                </a:cubicBezTo>
                <a:cubicBezTo>
                  <a:pt x="1332077" y="76616"/>
                  <a:pt x="1226539" y="65232"/>
                  <a:pt x="1465833" y="55659"/>
                </a:cubicBezTo>
                <a:cubicBezTo>
                  <a:pt x="1476435" y="53009"/>
                  <a:pt x="1487272" y="44252"/>
                  <a:pt x="1497639" y="47708"/>
                </a:cubicBezTo>
                <a:cubicBezTo>
                  <a:pt x="1506705" y="50730"/>
                  <a:pt x="1512031" y="62126"/>
                  <a:pt x="1513541" y="71562"/>
                </a:cubicBezTo>
                <a:cubicBezTo>
                  <a:pt x="1522791" y="129377"/>
                  <a:pt x="1529444" y="246491"/>
                  <a:pt x="1529444" y="246491"/>
                </a:cubicBezTo>
                <a:cubicBezTo>
                  <a:pt x="1524143" y="265044"/>
                  <a:pt x="1532766" y="300502"/>
                  <a:pt x="1513541" y="302150"/>
                </a:cubicBezTo>
                <a:cubicBezTo>
                  <a:pt x="1333951" y="317543"/>
                  <a:pt x="1153102" y="294198"/>
                  <a:pt x="972853" y="294198"/>
                </a:cubicBezTo>
                <a:cubicBezTo>
                  <a:pt x="819105" y="294198"/>
                  <a:pt x="665402" y="299499"/>
                  <a:pt x="511677" y="302150"/>
                </a:cubicBezTo>
                <a:cubicBezTo>
                  <a:pt x="487823" y="307451"/>
                  <a:pt x="464179" y="313805"/>
                  <a:pt x="440115" y="318052"/>
                </a:cubicBezTo>
                <a:cubicBezTo>
                  <a:pt x="421517" y="321334"/>
                  <a:pt x="320437" y="332234"/>
                  <a:pt x="304943" y="333955"/>
                </a:cubicBezTo>
                <a:cubicBezTo>
                  <a:pt x="251934" y="331305"/>
                  <a:pt x="198792" y="330602"/>
                  <a:pt x="145917" y="326004"/>
                </a:cubicBezTo>
                <a:cubicBezTo>
                  <a:pt x="121727" y="323900"/>
                  <a:pt x="119083" y="312587"/>
                  <a:pt x="98209" y="302150"/>
                </a:cubicBezTo>
                <a:cubicBezTo>
                  <a:pt x="86797" y="296444"/>
                  <a:pt x="52747" y="288796"/>
                  <a:pt x="42550" y="286247"/>
                </a:cubicBezTo>
                <a:cubicBezTo>
                  <a:pt x="34599" y="280946"/>
                  <a:pt x="23761" y="278449"/>
                  <a:pt x="18696" y="270345"/>
                </a:cubicBezTo>
                <a:cubicBezTo>
                  <a:pt x="9812" y="256130"/>
                  <a:pt x="2793" y="222637"/>
                  <a:pt x="2793" y="222637"/>
                </a:cubicBezTo>
                <a:cubicBezTo>
                  <a:pt x="5444" y="193482"/>
                  <a:pt x="4611" y="163797"/>
                  <a:pt x="10745" y="135172"/>
                </a:cubicBezTo>
                <a:cubicBezTo>
                  <a:pt x="12747" y="125828"/>
                  <a:pt x="22373" y="119865"/>
                  <a:pt x="26647" y="111318"/>
                </a:cubicBezTo>
                <a:cubicBezTo>
                  <a:pt x="30395" y="103822"/>
                  <a:pt x="30851" y="94961"/>
                  <a:pt x="34599" y="87465"/>
                </a:cubicBezTo>
                <a:cubicBezTo>
                  <a:pt x="43591" y="69481"/>
                  <a:pt x="-47565" y="35781"/>
                  <a:pt x="34599" y="23854"/>
                </a:cubicBez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EB9892F0-7AE0-46C7-91AF-E511616B16E6}"/>
              </a:ext>
            </a:extLst>
          </p:cNvPr>
          <p:cNvSpPr>
            <a:spLocks noGrp="1"/>
          </p:cNvSpPr>
          <p:nvPr>
            <p:ph type="title"/>
          </p:nvPr>
        </p:nvSpPr>
        <p:spPr>
          <a:xfrm>
            <a:off x="768096" y="304800"/>
            <a:ext cx="7766304" cy="633984"/>
          </a:xfrm>
        </p:spPr>
        <p:txBody>
          <a:bodyPr>
            <a:normAutofit fontScale="90000"/>
          </a:bodyPr>
          <a:lstStyle/>
          <a:p>
            <a:r>
              <a:rPr lang="en-US" sz="3600" dirty="0">
                <a:solidFill>
                  <a:srgbClr val="7030A0"/>
                </a:solidFill>
              </a:rPr>
              <a:t>The bigger picture, on “new things”…</a:t>
            </a:r>
          </a:p>
        </p:txBody>
      </p:sp>
      <p:sp>
        <p:nvSpPr>
          <p:cNvPr id="3" name="Content Placeholder 2">
            <a:extLst>
              <a:ext uri="{FF2B5EF4-FFF2-40B4-BE49-F238E27FC236}">
                <a16:creationId xmlns:a16="http://schemas.microsoft.com/office/drawing/2014/main" id="{16B4F4F4-EA52-43D6-9BC4-CE4D6C433B66}"/>
              </a:ext>
            </a:extLst>
          </p:cNvPr>
          <p:cNvSpPr>
            <a:spLocks noGrp="1"/>
          </p:cNvSpPr>
          <p:nvPr>
            <p:ph idx="1"/>
          </p:nvPr>
        </p:nvSpPr>
        <p:spPr>
          <a:xfrm>
            <a:off x="457200" y="938784"/>
            <a:ext cx="8458200" cy="5370576"/>
          </a:xfrm>
        </p:spPr>
        <p:txBody>
          <a:bodyPr>
            <a:normAutofit/>
          </a:bodyPr>
          <a:lstStyle/>
          <a:p>
            <a:pPr marL="0" indent="0">
              <a:buNone/>
            </a:pPr>
            <a:r>
              <a:rPr lang="en-US" sz="2400" dirty="0">
                <a:solidFill>
                  <a:schemeClr val="dk1"/>
                </a:solidFill>
              </a:rPr>
              <a:t>1 Cor 5:7 ”</a:t>
            </a:r>
            <a:r>
              <a:rPr lang="en-US" sz="2400" b="1" baseline="30000" dirty="0"/>
              <a:t> 7 </a:t>
            </a:r>
            <a:r>
              <a:rPr lang="en-US" sz="2400" dirty="0"/>
              <a:t>Get rid of the old yeast, so that you may be a new unleavened batch—as you really are. For Christ, our Passover lamb, has been sacrificed”</a:t>
            </a:r>
            <a:endParaRPr lang="en-US" sz="2400" dirty="0">
              <a:solidFill>
                <a:schemeClr val="dk1"/>
              </a:solidFill>
            </a:endParaRPr>
          </a:p>
          <a:p>
            <a:pPr marL="0" indent="0">
              <a:buNone/>
            </a:pPr>
            <a:r>
              <a:rPr lang="en-US" sz="2400" dirty="0">
                <a:solidFill>
                  <a:schemeClr val="dk1"/>
                </a:solidFill>
              </a:rPr>
              <a:t>Eph 4:22-24 “</a:t>
            </a:r>
            <a:r>
              <a:rPr lang="en-US" sz="2400" b="1" baseline="30000" dirty="0"/>
              <a:t>22 </a:t>
            </a:r>
            <a:r>
              <a:rPr lang="en-US" sz="2400" dirty="0"/>
              <a:t>You were taught, with regard to your former way of life, to put off your old self, which is being corrupted by its deceitful desires; </a:t>
            </a:r>
            <a:r>
              <a:rPr lang="en-US" sz="2400" b="1" baseline="30000" dirty="0"/>
              <a:t>23 </a:t>
            </a:r>
            <a:r>
              <a:rPr lang="en-US" sz="2400" dirty="0"/>
              <a:t>to be made new in the attitude of your minds; </a:t>
            </a:r>
            <a:r>
              <a:rPr lang="en-US" sz="2400" b="1" baseline="30000" dirty="0"/>
              <a:t>24 </a:t>
            </a:r>
            <a:r>
              <a:rPr lang="en-US" sz="2400" dirty="0"/>
              <a:t>and to put on the new self, created to be like God in true righteousness and holiness.”</a:t>
            </a:r>
            <a:endParaRPr lang="en-US" sz="2400" dirty="0">
              <a:solidFill>
                <a:schemeClr val="dk1"/>
              </a:solidFill>
            </a:endParaRPr>
          </a:p>
          <a:p>
            <a:pPr marL="0" indent="0">
              <a:buNone/>
            </a:pPr>
            <a:r>
              <a:rPr lang="en-US" sz="2400" dirty="0">
                <a:solidFill>
                  <a:schemeClr val="dk1"/>
                </a:solidFill>
              </a:rPr>
              <a:t>2 Corinthians 5:17</a:t>
            </a:r>
            <a:r>
              <a:rPr lang="en-US" sz="2400" b="1" baseline="30000" dirty="0"/>
              <a:t> </a:t>
            </a:r>
            <a:r>
              <a:rPr lang="en-US" sz="2400" dirty="0"/>
              <a:t>“Therefore, if anyone is in Christ, the new creation has come: The old has gone, the new is here!”</a:t>
            </a:r>
            <a:endParaRPr lang="en-US" sz="2400" dirty="0">
              <a:solidFill>
                <a:schemeClr val="dk1"/>
              </a:solidFill>
            </a:endParaRPr>
          </a:p>
          <a:p>
            <a:pPr marL="0" indent="0">
              <a:buNone/>
            </a:pPr>
            <a:r>
              <a:rPr lang="en-US" sz="2400" dirty="0">
                <a:solidFill>
                  <a:schemeClr val="dk1"/>
                </a:solidFill>
              </a:rPr>
              <a:t>Rev 21:5 “</a:t>
            </a:r>
            <a:r>
              <a:rPr lang="en-US" sz="2400" dirty="0"/>
              <a:t>He who was seated on the throne said, “I am making everything new!” Then he said, “Write this down, for these words are trustworthy and true.”</a:t>
            </a:r>
            <a:endParaRPr lang="en-US" sz="2400" dirty="0">
              <a:solidFill>
                <a:schemeClr val="dk1"/>
              </a:solidFill>
            </a:endParaRPr>
          </a:p>
        </p:txBody>
      </p:sp>
      <p:sp>
        <p:nvSpPr>
          <p:cNvPr id="15" name="Freeform: Shape 14">
            <a:extLst>
              <a:ext uri="{FF2B5EF4-FFF2-40B4-BE49-F238E27FC236}">
                <a16:creationId xmlns:a16="http://schemas.microsoft.com/office/drawing/2014/main" id="{107B154C-A4A4-4CF1-B502-0F47D72FA7A3}"/>
              </a:ext>
            </a:extLst>
          </p:cNvPr>
          <p:cNvSpPr/>
          <p:nvPr/>
        </p:nvSpPr>
        <p:spPr>
          <a:xfrm>
            <a:off x="1301654" y="4732587"/>
            <a:ext cx="2743200" cy="1095589"/>
          </a:xfrm>
          <a:custGeom>
            <a:avLst/>
            <a:gdLst>
              <a:gd name="connsiteX0" fmla="*/ 2006221 w 2743200"/>
              <a:gd name="connsiteY0" fmla="*/ 315893 h 1298531"/>
              <a:gd name="connsiteX1" fmla="*/ 1883391 w 2743200"/>
              <a:gd name="connsiteY1" fmla="*/ 261302 h 1298531"/>
              <a:gd name="connsiteX2" fmla="*/ 1310185 w 2743200"/>
              <a:gd name="connsiteY2" fmla="*/ 165767 h 1298531"/>
              <a:gd name="connsiteX3" fmla="*/ 586853 w 2743200"/>
              <a:gd name="connsiteY3" fmla="*/ 193063 h 1298531"/>
              <a:gd name="connsiteX4" fmla="*/ 545910 w 2743200"/>
              <a:gd name="connsiteY4" fmla="*/ 206711 h 1298531"/>
              <a:gd name="connsiteX5" fmla="*/ 382137 w 2743200"/>
              <a:gd name="connsiteY5" fmla="*/ 288597 h 1298531"/>
              <a:gd name="connsiteX6" fmla="*/ 218364 w 2743200"/>
              <a:gd name="connsiteY6" fmla="*/ 356836 h 1298531"/>
              <a:gd name="connsiteX7" fmla="*/ 54591 w 2743200"/>
              <a:gd name="connsiteY7" fmla="*/ 520609 h 1298531"/>
              <a:gd name="connsiteX8" fmla="*/ 27295 w 2743200"/>
              <a:gd name="connsiteY8" fmla="*/ 602496 h 1298531"/>
              <a:gd name="connsiteX9" fmla="*/ 0 w 2743200"/>
              <a:gd name="connsiteY9" fmla="*/ 766269 h 1298531"/>
              <a:gd name="connsiteX10" fmla="*/ 40943 w 2743200"/>
              <a:gd name="connsiteY10" fmla="*/ 916394 h 1298531"/>
              <a:gd name="connsiteX11" fmla="*/ 259307 w 2743200"/>
              <a:gd name="connsiteY11" fmla="*/ 1052872 h 1298531"/>
              <a:gd name="connsiteX12" fmla="*/ 545910 w 2743200"/>
              <a:gd name="connsiteY12" fmla="*/ 1162054 h 1298531"/>
              <a:gd name="connsiteX13" fmla="*/ 1119116 w 2743200"/>
              <a:gd name="connsiteY13" fmla="*/ 1298531 h 1298531"/>
              <a:gd name="connsiteX14" fmla="*/ 1160059 w 2743200"/>
              <a:gd name="connsiteY14" fmla="*/ 1284884 h 1298531"/>
              <a:gd name="connsiteX15" fmla="*/ 1364776 w 2743200"/>
              <a:gd name="connsiteY15" fmla="*/ 1243940 h 1298531"/>
              <a:gd name="connsiteX16" fmla="*/ 1624083 w 2743200"/>
              <a:gd name="connsiteY16" fmla="*/ 1202997 h 1298531"/>
              <a:gd name="connsiteX17" fmla="*/ 1897038 w 2743200"/>
              <a:gd name="connsiteY17" fmla="*/ 1134758 h 1298531"/>
              <a:gd name="connsiteX18" fmla="*/ 2238232 w 2743200"/>
              <a:gd name="connsiteY18" fmla="*/ 1052872 h 1298531"/>
              <a:gd name="connsiteX19" fmla="*/ 2579426 w 2743200"/>
              <a:gd name="connsiteY19" fmla="*/ 998281 h 1298531"/>
              <a:gd name="connsiteX20" fmla="*/ 2661313 w 2743200"/>
              <a:gd name="connsiteY20" fmla="*/ 957337 h 1298531"/>
              <a:gd name="connsiteX21" fmla="*/ 2743200 w 2743200"/>
              <a:gd name="connsiteY21" fmla="*/ 766269 h 1298531"/>
              <a:gd name="connsiteX22" fmla="*/ 2688609 w 2743200"/>
              <a:gd name="connsiteY22" fmla="*/ 452370 h 1298531"/>
              <a:gd name="connsiteX23" fmla="*/ 2620370 w 2743200"/>
              <a:gd name="connsiteY23" fmla="*/ 370484 h 1298531"/>
              <a:gd name="connsiteX24" fmla="*/ 2483892 w 2743200"/>
              <a:gd name="connsiteY24" fmla="*/ 288597 h 1298531"/>
              <a:gd name="connsiteX25" fmla="*/ 2292823 w 2743200"/>
              <a:gd name="connsiteY25" fmla="*/ 179415 h 1298531"/>
              <a:gd name="connsiteX26" fmla="*/ 2006221 w 2743200"/>
              <a:gd name="connsiteY26" fmla="*/ 29290 h 1298531"/>
              <a:gd name="connsiteX27" fmla="*/ 1924334 w 2743200"/>
              <a:gd name="connsiteY27" fmla="*/ 1994 h 1298531"/>
              <a:gd name="connsiteX28" fmla="*/ 1842447 w 2743200"/>
              <a:gd name="connsiteY28" fmla="*/ 1994 h 1298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743200" h="1298531">
                <a:moveTo>
                  <a:pt x="2006221" y="315893"/>
                </a:moveTo>
                <a:cubicBezTo>
                  <a:pt x="1965278" y="297696"/>
                  <a:pt x="1926215" y="274478"/>
                  <a:pt x="1883391" y="261302"/>
                </a:cubicBezTo>
                <a:cubicBezTo>
                  <a:pt x="1672381" y="196376"/>
                  <a:pt x="1539222" y="193252"/>
                  <a:pt x="1310185" y="165767"/>
                </a:cubicBezTo>
                <a:lnTo>
                  <a:pt x="586853" y="193063"/>
                </a:lnTo>
                <a:cubicBezTo>
                  <a:pt x="572488" y="193833"/>
                  <a:pt x="558946" y="200627"/>
                  <a:pt x="545910" y="206711"/>
                </a:cubicBezTo>
                <a:cubicBezTo>
                  <a:pt x="490602" y="232522"/>
                  <a:pt x="437621" y="263167"/>
                  <a:pt x="382137" y="288597"/>
                </a:cubicBezTo>
                <a:cubicBezTo>
                  <a:pt x="328375" y="313238"/>
                  <a:pt x="270062" y="328115"/>
                  <a:pt x="218364" y="356836"/>
                </a:cubicBezTo>
                <a:cubicBezTo>
                  <a:pt x="156123" y="391415"/>
                  <a:pt x="98376" y="469527"/>
                  <a:pt x="54591" y="520609"/>
                </a:cubicBezTo>
                <a:cubicBezTo>
                  <a:pt x="45492" y="547905"/>
                  <a:pt x="32025" y="574115"/>
                  <a:pt x="27295" y="602496"/>
                </a:cubicBezTo>
                <a:lnTo>
                  <a:pt x="0" y="766269"/>
                </a:lnTo>
                <a:cubicBezTo>
                  <a:pt x="13648" y="816311"/>
                  <a:pt x="13452" y="872409"/>
                  <a:pt x="40943" y="916394"/>
                </a:cubicBezTo>
                <a:cubicBezTo>
                  <a:pt x="60049" y="946963"/>
                  <a:pt x="239356" y="1043296"/>
                  <a:pt x="259307" y="1052872"/>
                </a:cubicBezTo>
                <a:cubicBezTo>
                  <a:pt x="697574" y="1263240"/>
                  <a:pt x="341764" y="1102011"/>
                  <a:pt x="545910" y="1162054"/>
                </a:cubicBezTo>
                <a:cubicBezTo>
                  <a:pt x="1032146" y="1305065"/>
                  <a:pt x="789452" y="1273174"/>
                  <a:pt x="1119116" y="1298531"/>
                </a:cubicBezTo>
                <a:cubicBezTo>
                  <a:pt x="1132764" y="1293982"/>
                  <a:pt x="1146016" y="1288005"/>
                  <a:pt x="1160059" y="1284884"/>
                </a:cubicBezTo>
                <a:cubicBezTo>
                  <a:pt x="1227992" y="1269788"/>
                  <a:pt x="1296244" y="1256034"/>
                  <a:pt x="1364776" y="1243940"/>
                </a:cubicBezTo>
                <a:cubicBezTo>
                  <a:pt x="1450951" y="1228733"/>
                  <a:pt x="1538361" y="1220581"/>
                  <a:pt x="1624083" y="1202997"/>
                </a:cubicBezTo>
                <a:cubicBezTo>
                  <a:pt x="1715955" y="1184151"/>
                  <a:pt x="1897038" y="1134758"/>
                  <a:pt x="1897038" y="1134758"/>
                </a:cubicBezTo>
                <a:cubicBezTo>
                  <a:pt x="2045247" y="1045833"/>
                  <a:pt x="1935304" y="1099994"/>
                  <a:pt x="2238232" y="1052872"/>
                </a:cubicBezTo>
                <a:lnTo>
                  <a:pt x="2579426" y="998281"/>
                </a:lnTo>
                <a:cubicBezTo>
                  <a:pt x="2606722" y="984633"/>
                  <a:pt x="2637483" y="976401"/>
                  <a:pt x="2661313" y="957337"/>
                </a:cubicBezTo>
                <a:cubicBezTo>
                  <a:pt x="2732279" y="900564"/>
                  <a:pt x="2723733" y="853869"/>
                  <a:pt x="2743200" y="766269"/>
                </a:cubicBezTo>
                <a:cubicBezTo>
                  <a:pt x="2725003" y="661636"/>
                  <a:pt x="2720088" y="553801"/>
                  <a:pt x="2688609" y="452370"/>
                </a:cubicBezTo>
                <a:cubicBezTo>
                  <a:pt x="2678078" y="418436"/>
                  <a:pt x="2646661" y="394384"/>
                  <a:pt x="2620370" y="370484"/>
                </a:cubicBezTo>
                <a:cubicBezTo>
                  <a:pt x="2568050" y="322921"/>
                  <a:pt x="2538990" y="319207"/>
                  <a:pt x="2483892" y="288597"/>
                </a:cubicBezTo>
                <a:cubicBezTo>
                  <a:pt x="2419769" y="252973"/>
                  <a:pt x="2357291" y="214412"/>
                  <a:pt x="2292823" y="179415"/>
                </a:cubicBezTo>
                <a:cubicBezTo>
                  <a:pt x="2198042" y="127962"/>
                  <a:pt x="2108533" y="63395"/>
                  <a:pt x="2006221" y="29290"/>
                </a:cubicBezTo>
                <a:cubicBezTo>
                  <a:pt x="1978925" y="20191"/>
                  <a:pt x="1952715" y="6724"/>
                  <a:pt x="1924334" y="1994"/>
                </a:cubicBezTo>
                <a:cubicBezTo>
                  <a:pt x="1897410" y="-2493"/>
                  <a:pt x="1869743" y="1994"/>
                  <a:pt x="1842447" y="1994"/>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0135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750"/>
                                        <p:tgtEl>
                                          <p:spTgt spid="5"/>
                                        </p:tgtEl>
                                      </p:cBhvr>
                                    </p:animEffect>
                                  </p:childTnLst>
                                </p:cTn>
                              </p:par>
                            </p:childTnLst>
                          </p:cTn>
                        </p:par>
                        <p:par>
                          <p:cTn id="13" fill="hold">
                            <p:stCondLst>
                              <p:cond delay="750"/>
                            </p:stCondLst>
                            <p:childTnLst>
                              <p:par>
                                <p:cTn id="14" presetID="22" presetClass="entr" presetSubtype="8"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left)">
                                      <p:cBhvr>
                                        <p:cTn id="16" dur="75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ipe(left)">
                                      <p:cBhvr>
                                        <p:cTn id="26" dur="750"/>
                                        <p:tgtEl>
                                          <p:spTgt spid="7"/>
                                        </p:tgtEl>
                                      </p:cBhvr>
                                    </p:animEffect>
                                  </p:childTnLst>
                                </p:cTn>
                              </p:par>
                            </p:childTnLst>
                          </p:cTn>
                        </p:par>
                        <p:par>
                          <p:cTn id="27" fill="hold">
                            <p:stCondLst>
                              <p:cond delay="750"/>
                            </p:stCondLst>
                            <p:childTnLst>
                              <p:par>
                                <p:cTn id="28" presetID="22" presetClass="entr" presetSubtype="8" fill="hold" grpId="0" nodeType="after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left)">
                                      <p:cBhvr>
                                        <p:cTn id="30" dur="75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wipe(left)">
                                      <p:cBhvr>
                                        <p:cTn id="39" dur="750"/>
                                        <p:tgtEl>
                                          <p:spTgt spid="9"/>
                                        </p:tgtEl>
                                      </p:cBhvr>
                                    </p:animEffect>
                                  </p:childTnLst>
                                </p:cTn>
                              </p:par>
                            </p:childTnLst>
                          </p:cTn>
                        </p:par>
                        <p:par>
                          <p:cTn id="40" fill="hold">
                            <p:stCondLst>
                              <p:cond delay="750"/>
                            </p:stCondLst>
                            <p:childTnLst>
                              <p:par>
                                <p:cTn id="41" presetID="22" presetClass="entr" presetSubtype="8"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ipe(left)">
                                      <p:cBhvr>
                                        <p:cTn id="43" dur="750"/>
                                        <p:tgtEl>
                                          <p:spTgt spid="10"/>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wipe(left)">
                                      <p:cBhvr>
                                        <p:cTn id="52" dur="75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 grpId="0" animBg="1"/>
      <p:bldP spid="9" grpId="0" animBg="1"/>
      <p:bldP spid="8" grpId="0" animBg="1"/>
      <p:bldP spid="7" grpId="0" animBg="1"/>
      <p:bldP spid="6" grpId="0" animBg="1"/>
      <p:bldP spid="5" grpId="0" animBg="1"/>
      <p:bldP spid="1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CB6E5-5725-4231-BB82-53D2E788F437}"/>
              </a:ext>
            </a:extLst>
          </p:cNvPr>
          <p:cNvSpPr>
            <a:spLocks noGrp="1"/>
          </p:cNvSpPr>
          <p:nvPr>
            <p:ph type="title"/>
          </p:nvPr>
        </p:nvSpPr>
        <p:spPr>
          <a:xfrm>
            <a:off x="768096" y="304800"/>
            <a:ext cx="7290054" cy="762000"/>
          </a:xfrm>
        </p:spPr>
        <p:txBody>
          <a:bodyPr/>
          <a:lstStyle/>
          <a:p>
            <a:r>
              <a:rPr lang="en-US" sz="3200" dirty="0">
                <a:solidFill>
                  <a:srgbClr val="7030A0"/>
                </a:solidFill>
              </a:rPr>
              <a:t>So what do we do with Ecclesiastes?</a:t>
            </a:r>
          </a:p>
        </p:txBody>
      </p:sp>
      <p:sp>
        <p:nvSpPr>
          <p:cNvPr id="3" name="Content Placeholder 2">
            <a:extLst>
              <a:ext uri="{FF2B5EF4-FFF2-40B4-BE49-F238E27FC236}">
                <a16:creationId xmlns:a16="http://schemas.microsoft.com/office/drawing/2014/main" id="{0C8A0D78-D2D0-4DA3-8A24-F952A140C425}"/>
              </a:ext>
            </a:extLst>
          </p:cNvPr>
          <p:cNvSpPr>
            <a:spLocks noGrp="1"/>
          </p:cNvSpPr>
          <p:nvPr>
            <p:ph idx="1"/>
          </p:nvPr>
        </p:nvSpPr>
        <p:spPr>
          <a:xfrm>
            <a:off x="381000" y="1066800"/>
            <a:ext cx="8610600" cy="5242560"/>
          </a:xfrm>
        </p:spPr>
        <p:txBody>
          <a:bodyPr>
            <a:normAutofit/>
          </a:bodyPr>
          <a:lstStyle/>
          <a:p>
            <a:r>
              <a:rPr lang="en-US" dirty="0"/>
              <a:t>Ecclesiastes gives us a very unique combination: </a:t>
            </a:r>
          </a:p>
          <a:p>
            <a:pPr lvl="1"/>
            <a:r>
              <a:rPr lang="en-US" dirty="0"/>
              <a:t>Gift of wisdom,</a:t>
            </a:r>
          </a:p>
          <a:p>
            <a:pPr lvl="1"/>
            <a:r>
              <a:rPr lang="en-US" dirty="0"/>
              <a:t>given to a flawed man, who turned his heart to other gods,</a:t>
            </a:r>
          </a:p>
          <a:p>
            <a:pPr lvl="1"/>
            <a:r>
              <a:rPr lang="en-US" dirty="0"/>
              <a:t>living in a broken world, under a curse and compromised by sin and evil.</a:t>
            </a:r>
          </a:p>
          <a:p>
            <a:pPr lvl="1"/>
            <a:r>
              <a:rPr lang="en-US" dirty="0"/>
              <a:t>who was probably one of the wisest and most powerful people in history,</a:t>
            </a:r>
          </a:p>
          <a:p>
            <a:pPr lvl="1"/>
            <a:r>
              <a:rPr lang="en-US" dirty="0"/>
              <a:t>who didn’t understand the meaning of the wisdom he was given or make sense of life</a:t>
            </a:r>
          </a:p>
          <a:p>
            <a:r>
              <a:rPr lang="en-US" dirty="0"/>
              <a:t>Things don’t work out the way that </a:t>
            </a:r>
            <a:r>
              <a:rPr lang="en-US" u="sng" dirty="0"/>
              <a:t>we think</a:t>
            </a:r>
            <a:r>
              <a:rPr lang="en-US" dirty="0"/>
              <a:t> God promises us.</a:t>
            </a:r>
          </a:p>
          <a:p>
            <a:r>
              <a:rPr lang="en-US" dirty="0"/>
              <a:t>The futility of viewing things only “under the sun”</a:t>
            </a:r>
          </a:p>
          <a:p>
            <a:r>
              <a:rPr lang="en-US" dirty="0"/>
              <a:t>Lost &amp; hurting world in desperate need of a savior</a:t>
            </a:r>
          </a:p>
        </p:txBody>
      </p:sp>
    </p:spTree>
    <p:extLst>
      <p:ext uri="{BB962C8B-B14F-4D97-AF65-F5344CB8AC3E}">
        <p14:creationId xmlns:p14="http://schemas.microsoft.com/office/powerpoint/2010/main" val="2424832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500"/>
                                        <p:tgtEl>
                                          <p:spTgt spid="3">
                                            <p:txEl>
                                              <p:pRg st="2" end="2"/>
                                            </p:txEl>
                                          </p:spTgt>
                                        </p:tgtEl>
                                      </p:cBhvr>
                                    </p:animEffect>
                                  </p:childTnLst>
                                </p:cTn>
                              </p:par>
                            </p:childTnLst>
                          </p:cTn>
                        </p:par>
                        <p:par>
                          <p:cTn id="17" fill="hold">
                            <p:stCondLst>
                              <p:cond delay="2000"/>
                            </p:stCondLst>
                            <p:childTnLst>
                              <p:par>
                                <p:cTn id="18" presetID="10" presetClass="entr" presetSubtype="0" fill="hold"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500"/>
                                        <p:tgtEl>
                                          <p:spTgt spid="3">
                                            <p:txEl>
                                              <p:pRg st="3" end="3"/>
                                            </p:txEl>
                                          </p:spTgt>
                                        </p:tgtEl>
                                      </p:cBhvr>
                                    </p:animEffect>
                                  </p:childTnLst>
                                </p:cTn>
                              </p:par>
                            </p:childTnLst>
                          </p:cTn>
                        </p:par>
                        <p:par>
                          <p:cTn id="21" fill="hold">
                            <p:stCondLst>
                              <p:cond delay="3500"/>
                            </p:stCondLst>
                            <p:childTnLst>
                              <p:par>
                                <p:cTn id="22" presetID="10" presetClass="entr" presetSubtype="0" fill="hold"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500"/>
                                        <p:tgtEl>
                                          <p:spTgt spid="3">
                                            <p:txEl>
                                              <p:pRg st="4" end="4"/>
                                            </p:txEl>
                                          </p:spTgt>
                                        </p:tgtEl>
                                      </p:cBhvr>
                                    </p:animEffect>
                                  </p:childTnLst>
                                </p:cTn>
                              </p:par>
                            </p:childTnLst>
                          </p:cTn>
                        </p:par>
                        <p:par>
                          <p:cTn id="25" fill="hold">
                            <p:stCondLst>
                              <p:cond delay="5000"/>
                            </p:stCondLst>
                            <p:childTnLst>
                              <p:par>
                                <p:cTn id="26" presetID="10" presetClass="entr" presetSubtype="0" fill="hold"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CB6E5-5725-4231-BB82-53D2E788F437}"/>
              </a:ext>
            </a:extLst>
          </p:cNvPr>
          <p:cNvSpPr>
            <a:spLocks noGrp="1"/>
          </p:cNvSpPr>
          <p:nvPr>
            <p:ph type="title"/>
          </p:nvPr>
        </p:nvSpPr>
        <p:spPr>
          <a:xfrm>
            <a:off x="768096" y="304800"/>
            <a:ext cx="7290054" cy="762000"/>
          </a:xfrm>
        </p:spPr>
        <p:txBody>
          <a:bodyPr/>
          <a:lstStyle/>
          <a:p>
            <a:r>
              <a:rPr lang="en-US" sz="3200" dirty="0">
                <a:solidFill>
                  <a:srgbClr val="7030A0"/>
                </a:solidFill>
              </a:rPr>
              <a:t>So what do we do with Ecclesiastes?</a:t>
            </a:r>
          </a:p>
        </p:txBody>
      </p:sp>
      <p:sp>
        <p:nvSpPr>
          <p:cNvPr id="3" name="Content Placeholder 2">
            <a:extLst>
              <a:ext uri="{FF2B5EF4-FFF2-40B4-BE49-F238E27FC236}">
                <a16:creationId xmlns:a16="http://schemas.microsoft.com/office/drawing/2014/main" id="{0C8A0D78-D2D0-4DA3-8A24-F952A140C425}"/>
              </a:ext>
            </a:extLst>
          </p:cNvPr>
          <p:cNvSpPr>
            <a:spLocks noGrp="1"/>
          </p:cNvSpPr>
          <p:nvPr>
            <p:ph idx="1"/>
          </p:nvPr>
        </p:nvSpPr>
        <p:spPr>
          <a:xfrm>
            <a:off x="381000" y="1066800"/>
            <a:ext cx="8610600" cy="5242560"/>
          </a:xfrm>
        </p:spPr>
        <p:txBody>
          <a:bodyPr>
            <a:normAutofit/>
          </a:bodyPr>
          <a:lstStyle/>
          <a:p>
            <a:r>
              <a:rPr lang="en-US" dirty="0">
                <a:solidFill>
                  <a:schemeClr val="bg1">
                    <a:lumMod val="75000"/>
                  </a:schemeClr>
                </a:solidFill>
              </a:rPr>
              <a:t>Ecclesiastes gives us a very unique combination: </a:t>
            </a:r>
          </a:p>
          <a:p>
            <a:pPr lvl="1"/>
            <a:r>
              <a:rPr lang="en-US" dirty="0">
                <a:solidFill>
                  <a:schemeClr val="bg1">
                    <a:lumMod val="75000"/>
                  </a:schemeClr>
                </a:solidFill>
              </a:rPr>
              <a:t>Gift of wisdom,</a:t>
            </a:r>
          </a:p>
          <a:p>
            <a:pPr lvl="1"/>
            <a:r>
              <a:rPr lang="en-US" dirty="0">
                <a:solidFill>
                  <a:schemeClr val="bg1">
                    <a:lumMod val="75000"/>
                  </a:schemeClr>
                </a:solidFill>
              </a:rPr>
              <a:t>given to a flawed man, who turned his heart to other gods,</a:t>
            </a:r>
          </a:p>
          <a:p>
            <a:pPr lvl="1"/>
            <a:r>
              <a:rPr lang="en-US" dirty="0">
                <a:solidFill>
                  <a:schemeClr val="bg1">
                    <a:lumMod val="75000"/>
                  </a:schemeClr>
                </a:solidFill>
              </a:rPr>
              <a:t>living in a broken world, under a curse and compromised by sin and evil.</a:t>
            </a:r>
          </a:p>
          <a:p>
            <a:pPr lvl="1"/>
            <a:r>
              <a:rPr lang="en-US" dirty="0">
                <a:solidFill>
                  <a:schemeClr val="bg1">
                    <a:lumMod val="75000"/>
                  </a:schemeClr>
                </a:solidFill>
              </a:rPr>
              <a:t>who was probably one of the wisest and most powerful people in history,</a:t>
            </a:r>
          </a:p>
          <a:p>
            <a:pPr lvl="1"/>
            <a:r>
              <a:rPr lang="en-US" dirty="0">
                <a:solidFill>
                  <a:schemeClr val="bg1">
                    <a:lumMod val="75000"/>
                  </a:schemeClr>
                </a:solidFill>
              </a:rPr>
              <a:t>who didn’t understand the meaning of the wisdom he was given or make sense of life</a:t>
            </a:r>
          </a:p>
          <a:p>
            <a:r>
              <a:rPr lang="en-US" dirty="0">
                <a:solidFill>
                  <a:schemeClr val="bg1">
                    <a:lumMod val="75000"/>
                  </a:schemeClr>
                </a:solidFill>
              </a:rPr>
              <a:t>Things don’t work out the way that </a:t>
            </a:r>
            <a:r>
              <a:rPr lang="en-US" u="sng" dirty="0">
                <a:solidFill>
                  <a:schemeClr val="bg1">
                    <a:lumMod val="75000"/>
                  </a:schemeClr>
                </a:solidFill>
              </a:rPr>
              <a:t>we think</a:t>
            </a:r>
            <a:r>
              <a:rPr lang="en-US" dirty="0">
                <a:solidFill>
                  <a:schemeClr val="bg1">
                    <a:lumMod val="75000"/>
                  </a:schemeClr>
                </a:solidFill>
              </a:rPr>
              <a:t> God promises us.</a:t>
            </a:r>
          </a:p>
          <a:p>
            <a:r>
              <a:rPr lang="en-US" dirty="0">
                <a:solidFill>
                  <a:schemeClr val="bg1">
                    <a:lumMod val="75000"/>
                  </a:schemeClr>
                </a:solidFill>
              </a:rPr>
              <a:t>The futility of viewing things only “under the sun”</a:t>
            </a:r>
          </a:p>
          <a:p>
            <a:r>
              <a:rPr lang="en-US" dirty="0">
                <a:solidFill>
                  <a:schemeClr val="bg1">
                    <a:lumMod val="75000"/>
                  </a:schemeClr>
                </a:solidFill>
              </a:rPr>
              <a:t>Lost &amp; hurting world in desperate need of a savior</a:t>
            </a:r>
          </a:p>
        </p:txBody>
      </p:sp>
      <p:sp>
        <p:nvSpPr>
          <p:cNvPr id="4" name="Content Placeholder 2">
            <a:extLst>
              <a:ext uri="{FF2B5EF4-FFF2-40B4-BE49-F238E27FC236}">
                <a16:creationId xmlns:a16="http://schemas.microsoft.com/office/drawing/2014/main" id="{005B7185-75B9-44EE-A260-BCFBC5E8193A}"/>
              </a:ext>
            </a:extLst>
          </p:cNvPr>
          <p:cNvSpPr txBox="1">
            <a:spLocks/>
          </p:cNvSpPr>
          <p:nvPr/>
        </p:nvSpPr>
        <p:spPr>
          <a:xfrm>
            <a:off x="1295400" y="2286000"/>
            <a:ext cx="7385304" cy="32004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2700">
            <a:solidFill>
              <a:srgbClr val="7030A0"/>
            </a:solidFill>
          </a:ln>
        </p:spPr>
        <p:txBody>
          <a:bodyPr vert="horz" lIns="91440" tIns="91440" rIns="45720" bIns="0" rtlCol="0">
            <a:normAutofit/>
          </a:bodyPr>
          <a:lstStyle>
            <a:lvl1pPr marL="176213" indent="-176213" algn="l" defTabSz="914400" rtl="0" eaLnBrk="1" latinLnBrk="0" hangingPunct="1">
              <a:lnSpc>
                <a:spcPct val="90000"/>
              </a:lnSpc>
              <a:spcBef>
                <a:spcPts val="1200"/>
              </a:spcBef>
              <a:spcAft>
                <a:spcPts val="200"/>
              </a:spcAft>
              <a:buClr>
                <a:schemeClr val="tx1"/>
              </a:buClr>
              <a:buSzPct val="100000"/>
              <a:buFont typeface="Arial" panose="020B0604020202020204" pitchFamily="34" charset="0"/>
              <a:buChar char="•"/>
              <a:defRPr sz="2000" kern="1200">
                <a:solidFill>
                  <a:schemeClr val="tx1"/>
                </a:solidFill>
                <a:latin typeface="Palatino Linotype" panose="02040502050505030304" pitchFamily="18" charset="0"/>
                <a:ea typeface="+mn-ea"/>
                <a:cs typeface="+mn-cs"/>
              </a:defRPr>
            </a:lvl1pPr>
            <a:lvl2pPr marL="265176" indent="-137160" algn="l" defTabSz="914400" rtl="0" eaLnBrk="1" latinLnBrk="0" hangingPunct="1">
              <a:lnSpc>
                <a:spcPct val="90000"/>
              </a:lnSpc>
              <a:spcBef>
                <a:spcPts val="200"/>
              </a:spcBef>
              <a:spcAft>
                <a:spcPts val="400"/>
              </a:spcAft>
              <a:buClr>
                <a:schemeClr val="tx1"/>
              </a:buClr>
              <a:buFont typeface="Arial" panose="020B0604020202020204" pitchFamily="34" charset="0"/>
              <a:buChar char="•"/>
              <a:defRPr sz="1600" kern="1200">
                <a:solidFill>
                  <a:schemeClr val="tx1"/>
                </a:solidFill>
                <a:latin typeface="Palatino Linotype" panose="02040502050505030304" pitchFamily="18" charset="0"/>
                <a:ea typeface="+mn-ea"/>
                <a:cs typeface="+mn-cs"/>
              </a:defRPr>
            </a:lvl2pPr>
            <a:lvl3pPr marL="448056" indent="-137160" algn="l" defTabSz="914400" rtl="0" eaLnBrk="1" latinLnBrk="0" hangingPunct="1">
              <a:lnSpc>
                <a:spcPct val="90000"/>
              </a:lnSpc>
              <a:spcBef>
                <a:spcPts val="200"/>
              </a:spcBef>
              <a:spcAft>
                <a:spcPts val="400"/>
              </a:spcAft>
              <a:buClr>
                <a:schemeClr val="tx1"/>
              </a:buClr>
              <a:buFont typeface="Arial" panose="020B0604020202020204" pitchFamily="34" charset="0"/>
              <a:buChar char="•"/>
              <a:defRPr sz="1200" kern="1200">
                <a:solidFill>
                  <a:schemeClr val="tx1"/>
                </a:solidFill>
                <a:latin typeface="Palatino Linotype" panose="02040502050505030304" pitchFamily="18" charset="0"/>
                <a:ea typeface="+mn-ea"/>
                <a:cs typeface="+mn-cs"/>
              </a:defRPr>
            </a:lvl3pPr>
            <a:lvl4pPr marL="594360" indent="-137160" algn="l" defTabSz="914400" rtl="0" eaLnBrk="1" latinLnBrk="0" hangingPunct="1">
              <a:lnSpc>
                <a:spcPct val="90000"/>
              </a:lnSpc>
              <a:spcBef>
                <a:spcPts val="200"/>
              </a:spcBef>
              <a:spcAft>
                <a:spcPts val="400"/>
              </a:spcAft>
              <a:buClr>
                <a:schemeClr val="tx1"/>
              </a:buClr>
              <a:buFont typeface="Arial" panose="020B0604020202020204" pitchFamily="34" charset="0"/>
              <a:buChar char="•"/>
              <a:defRPr sz="1200" kern="1200">
                <a:solidFill>
                  <a:schemeClr val="tx1"/>
                </a:solidFill>
                <a:latin typeface="Palatino Linotype" panose="02040502050505030304" pitchFamily="18" charset="0"/>
                <a:ea typeface="+mn-ea"/>
                <a:cs typeface="+mn-cs"/>
              </a:defRPr>
            </a:lvl4pPr>
            <a:lvl5pPr marL="777240" indent="-137160" algn="l" defTabSz="914400" rtl="0" eaLnBrk="1" latinLnBrk="0" hangingPunct="1">
              <a:lnSpc>
                <a:spcPct val="90000"/>
              </a:lnSpc>
              <a:spcBef>
                <a:spcPts val="200"/>
              </a:spcBef>
              <a:spcAft>
                <a:spcPts val="400"/>
              </a:spcAft>
              <a:buClr>
                <a:schemeClr val="tx1"/>
              </a:buClr>
              <a:buFont typeface="Arial" panose="020B0604020202020204" pitchFamily="34" charset="0"/>
              <a:buChar char="•"/>
              <a:defRPr sz="1200" kern="1200">
                <a:solidFill>
                  <a:schemeClr val="tx1"/>
                </a:solidFill>
                <a:latin typeface="Palatino Linotype" panose="02040502050505030304" pitchFamily="18" charset="0"/>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marL="0" indent="0">
              <a:buFont typeface="Arial" panose="020B0604020202020204" pitchFamily="34" charset="0"/>
              <a:buNone/>
            </a:pPr>
            <a:r>
              <a:rPr lang="en-US" dirty="0"/>
              <a:t>Words of Robert Short-</a:t>
            </a:r>
          </a:p>
          <a:p>
            <a:pPr marL="0" indent="0">
              <a:lnSpc>
                <a:spcPct val="120000"/>
              </a:lnSpc>
              <a:buFont typeface="Arial" panose="020B0604020202020204" pitchFamily="34" charset="0"/>
              <a:buNone/>
            </a:pPr>
            <a:r>
              <a:rPr lang="en-US" dirty="0"/>
              <a:t>"Ecclesiastes is essentially a kind of negative theologian.  He's asking questions that can be answered only by a future revelation of God. And clearing the road for this revelation, he smashes any and all false hopes to pieces. Ecclesiastes is the Bible's night before Christmas. Ecclesiastes is human self-sufficiency stretched to its absolute limit and found sadly wanting."</a:t>
            </a: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195460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CB6E5-5725-4231-BB82-53D2E788F437}"/>
              </a:ext>
            </a:extLst>
          </p:cNvPr>
          <p:cNvSpPr>
            <a:spLocks noGrp="1"/>
          </p:cNvSpPr>
          <p:nvPr>
            <p:ph type="title"/>
          </p:nvPr>
        </p:nvSpPr>
        <p:spPr>
          <a:xfrm>
            <a:off x="768096" y="304800"/>
            <a:ext cx="7290054" cy="762000"/>
          </a:xfrm>
        </p:spPr>
        <p:txBody>
          <a:bodyPr/>
          <a:lstStyle/>
          <a:p>
            <a:r>
              <a:rPr lang="en-US" sz="3200" dirty="0">
                <a:solidFill>
                  <a:srgbClr val="7030A0"/>
                </a:solidFill>
              </a:rPr>
              <a:t>So what do we do with Ecclesiastes?</a:t>
            </a:r>
          </a:p>
        </p:txBody>
      </p:sp>
      <p:sp>
        <p:nvSpPr>
          <p:cNvPr id="3" name="Content Placeholder 2">
            <a:extLst>
              <a:ext uri="{FF2B5EF4-FFF2-40B4-BE49-F238E27FC236}">
                <a16:creationId xmlns:a16="http://schemas.microsoft.com/office/drawing/2014/main" id="{0C8A0D78-D2D0-4DA3-8A24-F952A140C425}"/>
              </a:ext>
            </a:extLst>
          </p:cNvPr>
          <p:cNvSpPr>
            <a:spLocks noGrp="1"/>
          </p:cNvSpPr>
          <p:nvPr>
            <p:ph idx="1"/>
          </p:nvPr>
        </p:nvSpPr>
        <p:spPr>
          <a:xfrm>
            <a:off x="228600" y="1066800"/>
            <a:ext cx="8763000" cy="5242560"/>
          </a:xfrm>
        </p:spPr>
        <p:txBody>
          <a:bodyPr>
            <a:normAutofit/>
          </a:bodyPr>
          <a:lstStyle/>
          <a:p>
            <a:r>
              <a:rPr lang="en-US" dirty="0"/>
              <a:t>Ecclesiastes gives us a very unique combination: </a:t>
            </a:r>
          </a:p>
          <a:p>
            <a:pPr lvl="1"/>
            <a:r>
              <a:rPr lang="en-US" sz="1800" dirty="0"/>
              <a:t>Gift of wisdom,</a:t>
            </a:r>
          </a:p>
          <a:p>
            <a:pPr lvl="1"/>
            <a:r>
              <a:rPr lang="en-US" sz="1800" dirty="0"/>
              <a:t>given to a flawed man, who turned his heart to other gods,</a:t>
            </a:r>
          </a:p>
          <a:p>
            <a:pPr lvl="1"/>
            <a:r>
              <a:rPr lang="en-US" sz="1800" dirty="0"/>
              <a:t>living in a broken world, under a curse and compromised by sin and evil.</a:t>
            </a:r>
          </a:p>
          <a:p>
            <a:pPr lvl="1"/>
            <a:r>
              <a:rPr lang="en-US" sz="1800" dirty="0"/>
              <a:t>who was probably one of the wisest and most powerful people in history,</a:t>
            </a:r>
          </a:p>
          <a:p>
            <a:pPr lvl="1"/>
            <a:r>
              <a:rPr lang="en-US" sz="1800" dirty="0"/>
              <a:t>who didn’t understand the meaning of the wisdom he was given or make sense of life</a:t>
            </a:r>
          </a:p>
          <a:p>
            <a:r>
              <a:rPr lang="en-US" dirty="0"/>
              <a:t>Things don’t work out the way that </a:t>
            </a:r>
            <a:r>
              <a:rPr lang="en-US" u="sng" dirty="0"/>
              <a:t>we think</a:t>
            </a:r>
            <a:r>
              <a:rPr lang="en-US" dirty="0"/>
              <a:t> God promises us.</a:t>
            </a:r>
          </a:p>
          <a:p>
            <a:r>
              <a:rPr lang="en-US" dirty="0"/>
              <a:t>The futility of viewing things only “under the sun”</a:t>
            </a:r>
          </a:p>
          <a:p>
            <a:r>
              <a:rPr lang="en-US" dirty="0"/>
              <a:t>Lost &amp; hurting world in desperate need of a savior</a:t>
            </a:r>
          </a:p>
          <a:p>
            <a:r>
              <a:rPr lang="en-US" dirty="0" err="1"/>
              <a:t>DeVern</a:t>
            </a:r>
            <a:r>
              <a:rPr lang="en-US" dirty="0"/>
              <a:t> </a:t>
            </a:r>
            <a:r>
              <a:rPr lang="en-US" dirty="0" err="1"/>
              <a:t>Fromke</a:t>
            </a:r>
            <a:r>
              <a:rPr lang="en-US" dirty="0"/>
              <a:t>:  “As I move beyond having the VICTORY, I can become more occupied with the VICTOR.”</a:t>
            </a:r>
          </a:p>
          <a:p>
            <a:r>
              <a:rPr lang="en-US" dirty="0"/>
              <a:t>Allows us to read Ecclesiastes through this lens and appreciate the beauty of this book</a:t>
            </a:r>
          </a:p>
        </p:txBody>
      </p:sp>
    </p:spTree>
    <p:extLst>
      <p:ext uri="{BB962C8B-B14F-4D97-AF65-F5344CB8AC3E}">
        <p14:creationId xmlns:p14="http://schemas.microsoft.com/office/powerpoint/2010/main" val="1122679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Effect transition="in" filter="fade">
                                      <p:cBhvr>
                                        <p:cTn id="7" dur="500"/>
                                        <p:tgtEl>
                                          <p:spTgt spid="3">
                                            <p:txEl>
                                              <p:pRg st="9" end="9"/>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0" end="10"/>
                                            </p:txEl>
                                          </p:spTgt>
                                        </p:tgtEl>
                                        <p:attrNameLst>
                                          <p:attrName>style.visibility</p:attrName>
                                        </p:attrNameLst>
                                      </p:cBhvr>
                                      <p:to>
                                        <p:strVal val="visible"/>
                                      </p:to>
                                    </p:set>
                                    <p:animEffect transition="in" filter="fade">
                                      <p:cBhvr>
                                        <p:cTn id="1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Shape 4">
            <a:extLst>
              <a:ext uri="{FF2B5EF4-FFF2-40B4-BE49-F238E27FC236}">
                <a16:creationId xmlns:a16="http://schemas.microsoft.com/office/drawing/2014/main" id="{4A612819-465F-4C2B-88F1-D5C61CFB0578}"/>
              </a:ext>
            </a:extLst>
          </p:cNvPr>
          <p:cNvSpPr/>
          <p:nvPr/>
        </p:nvSpPr>
        <p:spPr>
          <a:xfrm>
            <a:off x="770154" y="5107316"/>
            <a:ext cx="4640045" cy="370559"/>
          </a:xfrm>
          <a:custGeom>
            <a:avLst/>
            <a:gdLst>
              <a:gd name="connsiteX0" fmla="*/ 34599 w 1529444"/>
              <a:gd name="connsiteY0" fmla="*/ 23854 h 333955"/>
              <a:gd name="connsiteX1" fmla="*/ 527580 w 1529444"/>
              <a:gd name="connsiteY1" fmla="*/ 15903 h 333955"/>
              <a:gd name="connsiteX2" fmla="*/ 654800 w 1529444"/>
              <a:gd name="connsiteY2" fmla="*/ 0 h 333955"/>
              <a:gd name="connsiteX3" fmla="*/ 893340 w 1529444"/>
              <a:gd name="connsiteY3" fmla="*/ 7952 h 333955"/>
              <a:gd name="connsiteX4" fmla="*/ 980804 w 1529444"/>
              <a:gd name="connsiteY4" fmla="*/ 23854 h 333955"/>
              <a:gd name="connsiteX5" fmla="*/ 1147781 w 1529444"/>
              <a:gd name="connsiteY5" fmla="*/ 39757 h 333955"/>
              <a:gd name="connsiteX6" fmla="*/ 1465833 w 1529444"/>
              <a:gd name="connsiteY6" fmla="*/ 55659 h 333955"/>
              <a:gd name="connsiteX7" fmla="*/ 1497639 w 1529444"/>
              <a:gd name="connsiteY7" fmla="*/ 47708 h 333955"/>
              <a:gd name="connsiteX8" fmla="*/ 1513541 w 1529444"/>
              <a:gd name="connsiteY8" fmla="*/ 71562 h 333955"/>
              <a:gd name="connsiteX9" fmla="*/ 1529444 w 1529444"/>
              <a:gd name="connsiteY9" fmla="*/ 246491 h 333955"/>
              <a:gd name="connsiteX10" fmla="*/ 1513541 w 1529444"/>
              <a:gd name="connsiteY10" fmla="*/ 302150 h 333955"/>
              <a:gd name="connsiteX11" fmla="*/ 972853 w 1529444"/>
              <a:gd name="connsiteY11" fmla="*/ 294198 h 333955"/>
              <a:gd name="connsiteX12" fmla="*/ 511677 w 1529444"/>
              <a:gd name="connsiteY12" fmla="*/ 302150 h 333955"/>
              <a:gd name="connsiteX13" fmla="*/ 440115 w 1529444"/>
              <a:gd name="connsiteY13" fmla="*/ 318052 h 333955"/>
              <a:gd name="connsiteX14" fmla="*/ 304943 w 1529444"/>
              <a:gd name="connsiteY14" fmla="*/ 333955 h 333955"/>
              <a:gd name="connsiteX15" fmla="*/ 145917 w 1529444"/>
              <a:gd name="connsiteY15" fmla="*/ 326004 h 333955"/>
              <a:gd name="connsiteX16" fmla="*/ 98209 w 1529444"/>
              <a:gd name="connsiteY16" fmla="*/ 302150 h 333955"/>
              <a:gd name="connsiteX17" fmla="*/ 42550 w 1529444"/>
              <a:gd name="connsiteY17" fmla="*/ 286247 h 333955"/>
              <a:gd name="connsiteX18" fmla="*/ 18696 w 1529444"/>
              <a:gd name="connsiteY18" fmla="*/ 270345 h 333955"/>
              <a:gd name="connsiteX19" fmla="*/ 2793 w 1529444"/>
              <a:gd name="connsiteY19" fmla="*/ 222637 h 333955"/>
              <a:gd name="connsiteX20" fmla="*/ 10745 w 1529444"/>
              <a:gd name="connsiteY20" fmla="*/ 135172 h 333955"/>
              <a:gd name="connsiteX21" fmla="*/ 26647 w 1529444"/>
              <a:gd name="connsiteY21" fmla="*/ 111318 h 333955"/>
              <a:gd name="connsiteX22" fmla="*/ 34599 w 1529444"/>
              <a:gd name="connsiteY22" fmla="*/ 87465 h 333955"/>
              <a:gd name="connsiteX23" fmla="*/ 34599 w 1529444"/>
              <a:gd name="connsiteY23" fmla="*/ 23854 h 333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29444" h="333955">
                <a:moveTo>
                  <a:pt x="34599" y="23854"/>
                </a:moveTo>
                <a:cubicBezTo>
                  <a:pt x="116763" y="11927"/>
                  <a:pt x="79322" y="35973"/>
                  <a:pt x="527580" y="15903"/>
                </a:cubicBezTo>
                <a:cubicBezTo>
                  <a:pt x="579851" y="13563"/>
                  <a:pt x="607016" y="7965"/>
                  <a:pt x="654800" y="0"/>
                </a:cubicBezTo>
                <a:cubicBezTo>
                  <a:pt x="734313" y="2651"/>
                  <a:pt x="813995" y="2146"/>
                  <a:pt x="893340" y="7952"/>
                </a:cubicBezTo>
                <a:cubicBezTo>
                  <a:pt x="922894" y="10114"/>
                  <a:pt x="951499" y="19458"/>
                  <a:pt x="980804" y="23854"/>
                </a:cubicBezTo>
                <a:cubicBezTo>
                  <a:pt x="1023828" y="30307"/>
                  <a:pt x="1108577" y="36490"/>
                  <a:pt x="1147781" y="39757"/>
                </a:cubicBezTo>
                <a:cubicBezTo>
                  <a:pt x="1332077" y="76616"/>
                  <a:pt x="1226539" y="65232"/>
                  <a:pt x="1465833" y="55659"/>
                </a:cubicBezTo>
                <a:cubicBezTo>
                  <a:pt x="1476435" y="53009"/>
                  <a:pt x="1487272" y="44252"/>
                  <a:pt x="1497639" y="47708"/>
                </a:cubicBezTo>
                <a:cubicBezTo>
                  <a:pt x="1506705" y="50730"/>
                  <a:pt x="1512031" y="62126"/>
                  <a:pt x="1513541" y="71562"/>
                </a:cubicBezTo>
                <a:cubicBezTo>
                  <a:pt x="1522791" y="129377"/>
                  <a:pt x="1529444" y="246491"/>
                  <a:pt x="1529444" y="246491"/>
                </a:cubicBezTo>
                <a:cubicBezTo>
                  <a:pt x="1524143" y="265044"/>
                  <a:pt x="1532766" y="300502"/>
                  <a:pt x="1513541" y="302150"/>
                </a:cubicBezTo>
                <a:cubicBezTo>
                  <a:pt x="1333951" y="317543"/>
                  <a:pt x="1153102" y="294198"/>
                  <a:pt x="972853" y="294198"/>
                </a:cubicBezTo>
                <a:cubicBezTo>
                  <a:pt x="819105" y="294198"/>
                  <a:pt x="665402" y="299499"/>
                  <a:pt x="511677" y="302150"/>
                </a:cubicBezTo>
                <a:cubicBezTo>
                  <a:pt x="487823" y="307451"/>
                  <a:pt x="464179" y="313805"/>
                  <a:pt x="440115" y="318052"/>
                </a:cubicBezTo>
                <a:cubicBezTo>
                  <a:pt x="421517" y="321334"/>
                  <a:pt x="320437" y="332234"/>
                  <a:pt x="304943" y="333955"/>
                </a:cubicBezTo>
                <a:cubicBezTo>
                  <a:pt x="251934" y="331305"/>
                  <a:pt x="198792" y="330602"/>
                  <a:pt x="145917" y="326004"/>
                </a:cubicBezTo>
                <a:cubicBezTo>
                  <a:pt x="121727" y="323900"/>
                  <a:pt x="119083" y="312587"/>
                  <a:pt x="98209" y="302150"/>
                </a:cubicBezTo>
                <a:cubicBezTo>
                  <a:pt x="86797" y="296444"/>
                  <a:pt x="52747" y="288796"/>
                  <a:pt x="42550" y="286247"/>
                </a:cubicBezTo>
                <a:cubicBezTo>
                  <a:pt x="34599" y="280946"/>
                  <a:pt x="23761" y="278449"/>
                  <a:pt x="18696" y="270345"/>
                </a:cubicBezTo>
                <a:cubicBezTo>
                  <a:pt x="9812" y="256130"/>
                  <a:pt x="2793" y="222637"/>
                  <a:pt x="2793" y="222637"/>
                </a:cubicBezTo>
                <a:cubicBezTo>
                  <a:pt x="5444" y="193482"/>
                  <a:pt x="4611" y="163797"/>
                  <a:pt x="10745" y="135172"/>
                </a:cubicBezTo>
                <a:cubicBezTo>
                  <a:pt x="12747" y="125828"/>
                  <a:pt x="22373" y="119865"/>
                  <a:pt x="26647" y="111318"/>
                </a:cubicBezTo>
                <a:cubicBezTo>
                  <a:pt x="30395" y="103822"/>
                  <a:pt x="30851" y="94961"/>
                  <a:pt x="34599" y="87465"/>
                </a:cubicBezTo>
                <a:cubicBezTo>
                  <a:pt x="43591" y="69481"/>
                  <a:pt x="-47565" y="35781"/>
                  <a:pt x="34599" y="23854"/>
                </a:cubicBez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Shape 3">
            <a:extLst>
              <a:ext uri="{FF2B5EF4-FFF2-40B4-BE49-F238E27FC236}">
                <a16:creationId xmlns:a16="http://schemas.microsoft.com/office/drawing/2014/main" id="{80DEC612-DF80-4675-B6F5-CEA6B0A468E3}"/>
              </a:ext>
            </a:extLst>
          </p:cNvPr>
          <p:cNvSpPr/>
          <p:nvPr/>
        </p:nvSpPr>
        <p:spPr>
          <a:xfrm>
            <a:off x="4267200" y="4724400"/>
            <a:ext cx="3505200" cy="370559"/>
          </a:xfrm>
          <a:custGeom>
            <a:avLst/>
            <a:gdLst>
              <a:gd name="connsiteX0" fmla="*/ 34599 w 1529444"/>
              <a:gd name="connsiteY0" fmla="*/ 23854 h 333955"/>
              <a:gd name="connsiteX1" fmla="*/ 527580 w 1529444"/>
              <a:gd name="connsiteY1" fmla="*/ 15903 h 333955"/>
              <a:gd name="connsiteX2" fmla="*/ 654800 w 1529444"/>
              <a:gd name="connsiteY2" fmla="*/ 0 h 333955"/>
              <a:gd name="connsiteX3" fmla="*/ 893340 w 1529444"/>
              <a:gd name="connsiteY3" fmla="*/ 7952 h 333955"/>
              <a:gd name="connsiteX4" fmla="*/ 980804 w 1529444"/>
              <a:gd name="connsiteY4" fmla="*/ 23854 h 333955"/>
              <a:gd name="connsiteX5" fmla="*/ 1147781 w 1529444"/>
              <a:gd name="connsiteY5" fmla="*/ 39757 h 333955"/>
              <a:gd name="connsiteX6" fmla="*/ 1465833 w 1529444"/>
              <a:gd name="connsiteY6" fmla="*/ 55659 h 333955"/>
              <a:gd name="connsiteX7" fmla="*/ 1497639 w 1529444"/>
              <a:gd name="connsiteY7" fmla="*/ 47708 h 333955"/>
              <a:gd name="connsiteX8" fmla="*/ 1513541 w 1529444"/>
              <a:gd name="connsiteY8" fmla="*/ 71562 h 333955"/>
              <a:gd name="connsiteX9" fmla="*/ 1529444 w 1529444"/>
              <a:gd name="connsiteY9" fmla="*/ 246491 h 333955"/>
              <a:gd name="connsiteX10" fmla="*/ 1513541 w 1529444"/>
              <a:gd name="connsiteY10" fmla="*/ 302150 h 333955"/>
              <a:gd name="connsiteX11" fmla="*/ 972853 w 1529444"/>
              <a:gd name="connsiteY11" fmla="*/ 294198 h 333955"/>
              <a:gd name="connsiteX12" fmla="*/ 511677 w 1529444"/>
              <a:gd name="connsiteY12" fmla="*/ 302150 h 333955"/>
              <a:gd name="connsiteX13" fmla="*/ 440115 w 1529444"/>
              <a:gd name="connsiteY13" fmla="*/ 318052 h 333955"/>
              <a:gd name="connsiteX14" fmla="*/ 304943 w 1529444"/>
              <a:gd name="connsiteY14" fmla="*/ 333955 h 333955"/>
              <a:gd name="connsiteX15" fmla="*/ 145917 w 1529444"/>
              <a:gd name="connsiteY15" fmla="*/ 326004 h 333955"/>
              <a:gd name="connsiteX16" fmla="*/ 98209 w 1529444"/>
              <a:gd name="connsiteY16" fmla="*/ 302150 h 333955"/>
              <a:gd name="connsiteX17" fmla="*/ 42550 w 1529444"/>
              <a:gd name="connsiteY17" fmla="*/ 286247 h 333955"/>
              <a:gd name="connsiteX18" fmla="*/ 18696 w 1529444"/>
              <a:gd name="connsiteY18" fmla="*/ 270345 h 333955"/>
              <a:gd name="connsiteX19" fmla="*/ 2793 w 1529444"/>
              <a:gd name="connsiteY19" fmla="*/ 222637 h 333955"/>
              <a:gd name="connsiteX20" fmla="*/ 10745 w 1529444"/>
              <a:gd name="connsiteY20" fmla="*/ 135172 h 333955"/>
              <a:gd name="connsiteX21" fmla="*/ 26647 w 1529444"/>
              <a:gd name="connsiteY21" fmla="*/ 111318 h 333955"/>
              <a:gd name="connsiteX22" fmla="*/ 34599 w 1529444"/>
              <a:gd name="connsiteY22" fmla="*/ 87465 h 333955"/>
              <a:gd name="connsiteX23" fmla="*/ 34599 w 1529444"/>
              <a:gd name="connsiteY23" fmla="*/ 23854 h 333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29444" h="333955">
                <a:moveTo>
                  <a:pt x="34599" y="23854"/>
                </a:moveTo>
                <a:cubicBezTo>
                  <a:pt x="116763" y="11927"/>
                  <a:pt x="79322" y="35973"/>
                  <a:pt x="527580" y="15903"/>
                </a:cubicBezTo>
                <a:cubicBezTo>
                  <a:pt x="579851" y="13563"/>
                  <a:pt x="607016" y="7965"/>
                  <a:pt x="654800" y="0"/>
                </a:cubicBezTo>
                <a:cubicBezTo>
                  <a:pt x="734313" y="2651"/>
                  <a:pt x="813995" y="2146"/>
                  <a:pt x="893340" y="7952"/>
                </a:cubicBezTo>
                <a:cubicBezTo>
                  <a:pt x="922894" y="10114"/>
                  <a:pt x="951499" y="19458"/>
                  <a:pt x="980804" y="23854"/>
                </a:cubicBezTo>
                <a:cubicBezTo>
                  <a:pt x="1023828" y="30307"/>
                  <a:pt x="1108577" y="36490"/>
                  <a:pt x="1147781" y="39757"/>
                </a:cubicBezTo>
                <a:cubicBezTo>
                  <a:pt x="1332077" y="76616"/>
                  <a:pt x="1226539" y="65232"/>
                  <a:pt x="1465833" y="55659"/>
                </a:cubicBezTo>
                <a:cubicBezTo>
                  <a:pt x="1476435" y="53009"/>
                  <a:pt x="1487272" y="44252"/>
                  <a:pt x="1497639" y="47708"/>
                </a:cubicBezTo>
                <a:cubicBezTo>
                  <a:pt x="1506705" y="50730"/>
                  <a:pt x="1512031" y="62126"/>
                  <a:pt x="1513541" y="71562"/>
                </a:cubicBezTo>
                <a:cubicBezTo>
                  <a:pt x="1522791" y="129377"/>
                  <a:pt x="1529444" y="246491"/>
                  <a:pt x="1529444" y="246491"/>
                </a:cubicBezTo>
                <a:cubicBezTo>
                  <a:pt x="1524143" y="265044"/>
                  <a:pt x="1532766" y="300502"/>
                  <a:pt x="1513541" y="302150"/>
                </a:cubicBezTo>
                <a:cubicBezTo>
                  <a:pt x="1333951" y="317543"/>
                  <a:pt x="1153102" y="294198"/>
                  <a:pt x="972853" y="294198"/>
                </a:cubicBezTo>
                <a:cubicBezTo>
                  <a:pt x="819105" y="294198"/>
                  <a:pt x="665402" y="299499"/>
                  <a:pt x="511677" y="302150"/>
                </a:cubicBezTo>
                <a:cubicBezTo>
                  <a:pt x="487823" y="307451"/>
                  <a:pt x="464179" y="313805"/>
                  <a:pt x="440115" y="318052"/>
                </a:cubicBezTo>
                <a:cubicBezTo>
                  <a:pt x="421517" y="321334"/>
                  <a:pt x="320437" y="332234"/>
                  <a:pt x="304943" y="333955"/>
                </a:cubicBezTo>
                <a:cubicBezTo>
                  <a:pt x="251934" y="331305"/>
                  <a:pt x="198792" y="330602"/>
                  <a:pt x="145917" y="326004"/>
                </a:cubicBezTo>
                <a:cubicBezTo>
                  <a:pt x="121727" y="323900"/>
                  <a:pt x="119083" y="312587"/>
                  <a:pt x="98209" y="302150"/>
                </a:cubicBezTo>
                <a:cubicBezTo>
                  <a:pt x="86797" y="296444"/>
                  <a:pt x="52747" y="288796"/>
                  <a:pt x="42550" y="286247"/>
                </a:cubicBezTo>
                <a:cubicBezTo>
                  <a:pt x="34599" y="280946"/>
                  <a:pt x="23761" y="278449"/>
                  <a:pt x="18696" y="270345"/>
                </a:cubicBezTo>
                <a:cubicBezTo>
                  <a:pt x="9812" y="256130"/>
                  <a:pt x="2793" y="222637"/>
                  <a:pt x="2793" y="222637"/>
                </a:cubicBezTo>
                <a:cubicBezTo>
                  <a:pt x="5444" y="193482"/>
                  <a:pt x="4611" y="163797"/>
                  <a:pt x="10745" y="135172"/>
                </a:cubicBezTo>
                <a:cubicBezTo>
                  <a:pt x="12747" y="125828"/>
                  <a:pt x="22373" y="119865"/>
                  <a:pt x="26647" y="111318"/>
                </a:cubicBezTo>
                <a:cubicBezTo>
                  <a:pt x="30395" y="103822"/>
                  <a:pt x="30851" y="94961"/>
                  <a:pt x="34599" y="87465"/>
                </a:cubicBezTo>
                <a:cubicBezTo>
                  <a:pt x="43591" y="69481"/>
                  <a:pt x="-47565" y="35781"/>
                  <a:pt x="34599" y="23854"/>
                </a:cubicBez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57DE15-EFCB-45E6-B874-9D12ECD81B18}"/>
              </a:ext>
            </a:extLst>
          </p:cNvPr>
          <p:cNvSpPr>
            <a:spLocks noGrp="1"/>
          </p:cNvSpPr>
          <p:nvPr>
            <p:ph type="title"/>
          </p:nvPr>
        </p:nvSpPr>
        <p:spPr/>
        <p:txBody>
          <a:bodyPr>
            <a:normAutofit/>
          </a:bodyPr>
          <a:lstStyle/>
          <a:p>
            <a:r>
              <a:rPr lang="en-US" sz="3200" dirty="0">
                <a:solidFill>
                  <a:srgbClr val="7030A0"/>
                </a:solidFill>
              </a:rPr>
              <a:t>Finding the meaning</a:t>
            </a:r>
          </a:p>
        </p:txBody>
      </p:sp>
      <p:sp>
        <p:nvSpPr>
          <p:cNvPr id="3" name="Content Placeholder 2">
            <a:extLst>
              <a:ext uri="{FF2B5EF4-FFF2-40B4-BE49-F238E27FC236}">
                <a16:creationId xmlns:a16="http://schemas.microsoft.com/office/drawing/2014/main" id="{BFA653D5-AA1F-494F-93E8-495DF7F7D1C6}"/>
              </a:ext>
            </a:extLst>
          </p:cNvPr>
          <p:cNvSpPr>
            <a:spLocks noGrp="1"/>
          </p:cNvSpPr>
          <p:nvPr>
            <p:ph idx="1"/>
          </p:nvPr>
        </p:nvSpPr>
        <p:spPr/>
        <p:txBody>
          <a:bodyPr/>
          <a:lstStyle/>
          <a:p>
            <a:pPr marL="0" indent="0">
              <a:buNone/>
            </a:pPr>
            <a:r>
              <a:rPr lang="en-US" dirty="0"/>
              <a:t>Col 1:24-27</a:t>
            </a:r>
            <a:endParaRPr lang="en-US" b="1" baseline="30000" dirty="0"/>
          </a:p>
          <a:p>
            <a:pPr marL="0" indent="0">
              <a:lnSpc>
                <a:spcPct val="120000"/>
              </a:lnSpc>
              <a:buNone/>
            </a:pPr>
            <a:r>
              <a:rPr lang="en-US" b="1" baseline="30000" dirty="0"/>
              <a:t>24 </a:t>
            </a:r>
            <a:r>
              <a:rPr lang="en-US" dirty="0"/>
              <a:t>Now I rejoice in what I am suffering for you, and I fill up in my flesh what is still lacking in regard to Christ’s afflictions, for the sake of his body, which is the church. </a:t>
            </a:r>
            <a:r>
              <a:rPr lang="en-US" b="1" baseline="30000" dirty="0"/>
              <a:t>25 </a:t>
            </a:r>
            <a:r>
              <a:rPr lang="en-US" dirty="0"/>
              <a:t>I have become its servant by the commission God gave me to present to you the word of God in its fullness— </a:t>
            </a:r>
            <a:r>
              <a:rPr lang="en-US" b="1" baseline="30000" dirty="0"/>
              <a:t>26 </a:t>
            </a:r>
            <a:r>
              <a:rPr lang="en-US" dirty="0"/>
              <a:t>the mystery that has been kept hidden for ages and generations, but is now disclosed to the Lord’s people. </a:t>
            </a:r>
            <a:r>
              <a:rPr lang="en-US" b="1" baseline="30000" dirty="0"/>
              <a:t>27 </a:t>
            </a:r>
            <a:r>
              <a:rPr lang="en-US" dirty="0"/>
              <a:t>To them God has chosen to make known among the Gentiles the glorious riches of this mystery, which is Christ in you, the hope of glory.</a:t>
            </a:r>
          </a:p>
        </p:txBody>
      </p:sp>
    </p:spTree>
    <p:extLst>
      <p:ext uri="{BB962C8B-B14F-4D97-AF65-F5344CB8AC3E}">
        <p14:creationId xmlns:p14="http://schemas.microsoft.com/office/powerpoint/2010/main" val="4149712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32E1D-7DDD-4233-8C65-7CE06A3D242D}"/>
              </a:ext>
            </a:extLst>
          </p:cNvPr>
          <p:cNvSpPr>
            <a:spLocks noGrp="1"/>
          </p:cNvSpPr>
          <p:nvPr>
            <p:ph type="title"/>
          </p:nvPr>
        </p:nvSpPr>
        <p:spPr>
          <a:xfrm>
            <a:off x="768097" y="228600"/>
            <a:ext cx="7290054" cy="685800"/>
          </a:xfrm>
        </p:spPr>
        <p:txBody>
          <a:bodyPr/>
          <a:lstStyle/>
          <a:p>
            <a:r>
              <a:rPr lang="en-US" sz="3200" dirty="0">
                <a:solidFill>
                  <a:srgbClr val="7030A0"/>
                </a:solidFill>
              </a:rPr>
              <a:t>Ecclesiastes 3:1-14</a:t>
            </a:r>
          </a:p>
        </p:txBody>
      </p:sp>
      <p:sp>
        <p:nvSpPr>
          <p:cNvPr id="3" name="Content Placeholder 2">
            <a:extLst>
              <a:ext uri="{FF2B5EF4-FFF2-40B4-BE49-F238E27FC236}">
                <a16:creationId xmlns:a16="http://schemas.microsoft.com/office/drawing/2014/main" id="{2B39F4A7-19A6-44C2-85CF-94AE4F71F5AF}"/>
              </a:ext>
            </a:extLst>
          </p:cNvPr>
          <p:cNvSpPr>
            <a:spLocks noGrp="1"/>
          </p:cNvSpPr>
          <p:nvPr>
            <p:ph idx="1"/>
          </p:nvPr>
        </p:nvSpPr>
        <p:spPr>
          <a:xfrm>
            <a:off x="768096" y="762000"/>
            <a:ext cx="7290055" cy="5867400"/>
          </a:xfrm>
        </p:spPr>
        <p:txBody>
          <a:bodyPr>
            <a:normAutofit fontScale="92500" lnSpcReduction="20000"/>
          </a:bodyPr>
          <a:lstStyle/>
          <a:p>
            <a:pPr marL="0" indent="0">
              <a:buNone/>
            </a:pPr>
            <a:r>
              <a:rPr lang="en-US" b="1" baseline="30000" dirty="0"/>
              <a:t>1</a:t>
            </a:r>
            <a:r>
              <a:rPr lang="en-US" dirty="0"/>
              <a:t>    There is a time for everything,</a:t>
            </a:r>
            <a:br>
              <a:rPr lang="en-US" dirty="0"/>
            </a:br>
            <a:r>
              <a:rPr lang="en-US" dirty="0"/>
              <a:t>    and a season for every activity under the heavens:</a:t>
            </a:r>
          </a:p>
          <a:p>
            <a:pPr marL="0" indent="0">
              <a:buNone/>
            </a:pPr>
            <a:r>
              <a:rPr lang="en-US" b="1" baseline="30000" dirty="0"/>
              <a:t>2 </a:t>
            </a:r>
            <a:r>
              <a:rPr lang="en-US" dirty="0"/>
              <a:t>    a time to be born and a time to die,</a:t>
            </a:r>
            <a:br>
              <a:rPr lang="en-US" dirty="0"/>
            </a:br>
            <a:r>
              <a:rPr lang="en-US" dirty="0"/>
              <a:t>    a time to plant and a time to uproot,</a:t>
            </a:r>
            <a:br>
              <a:rPr lang="en-US" dirty="0"/>
            </a:br>
            <a:r>
              <a:rPr lang="en-US" b="1" baseline="30000" dirty="0"/>
              <a:t>3 </a:t>
            </a:r>
            <a:r>
              <a:rPr lang="en-US" dirty="0"/>
              <a:t>    a time to kill and a time to heal,</a:t>
            </a:r>
            <a:br>
              <a:rPr lang="en-US" dirty="0"/>
            </a:br>
            <a:r>
              <a:rPr lang="en-US" dirty="0"/>
              <a:t>    a time to tear down and a time to build,</a:t>
            </a:r>
            <a:br>
              <a:rPr lang="en-US" dirty="0"/>
            </a:br>
            <a:r>
              <a:rPr lang="en-US" b="1" baseline="30000" dirty="0"/>
              <a:t>4 </a:t>
            </a:r>
            <a:r>
              <a:rPr lang="en-US" dirty="0"/>
              <a:t>    a time to weep and a time to laugh,</a:t>
            </a:r>
            <a:br>
              <a:rPr lang="en-US" dirty="0"/>
            </a:br>
            <a:r>
              <a:rPr lang="en-US" dirty="0"/>
              <a:t>    a time to mourn and a time to dance,</a:t>
            </a:r>
            <a:br>
              <a:rPr lang="en-US" dirty="0"/>
            </a:br>
            <a:r>
              <a:rPr lang="en-US" b="1" baseline="30000" dirty="0"/>
              <a:t>5 </a:t>
            </a:r>
            <a:r>
              <a:rPr lang="en-US" dirty="0"/>
              <a:t>    a time to scatter stones and a time to gather them,</a:t>
            </a:r>
            <a:br>
              <a:rPr lang="en-US" dirty="0"/>
            </a:br>
            <a:r>
              <a:rPr lang="en-US" dirty="0"/>
              <a:t>    a time to embrace and a time to refrain from embracing,</a:t>
            </a:r>
            <a:br>
              <a:rPr lang="en-US" dirty="0"/>
            </a:br>
            <a:r>
              <a:rPr lang="en-US" b="1" baseline="30000" dirty="0"/>
              <a:t>6 </a:t>
            </a:r>
            <a:r>
              <a:rPr lang="en-US" dirty="0"/>
              <a:t>    a time to search and a time to give up,</a:t>
            </a:r>
            <a:br>
              <a:rPr lang="en-US" dirty="0"/>
            </a:br>
            <a:r>
              <a:rPr lang="en-US" dirty="0"/>
              <a:t>    a time to keep and a time to throw away,</a:t>
            </a:r>
            <a:br>
              <a:rPr lang="en-US" dirty="0"/>
            </a:br>
            <a:r>
              <a:rPr lang="en-US" b="1" baseline="30000" dirty="0"/>
              <a:t>7 </a:t>
            </a:r>
            <a:r>
              <a:rPr lang="en-US" dirty="0"/>
              <a:t>    a time to tear and a time to mend,</a:t>
            </a:r>
            <a:br>
              <a:rPr lang="en-US" dirty="0"/>
            </a:br>
            <a:r>
              <a:rPr lang="en-US" dirty="0"/>
              <a:t>    a time to be silent and a time to speak,</a:t>
            </a:r>
            <a:br>
              <a:rPr lang="en-US" dirty="0"/>
            </a:br>
            <a:r>
              <a:rPr lang="en-US" b="1" baseline="30000" dirty="0"/>
              <a:t>8 </a:t>
            </a:r>
            <a:r>
              <a:rPr lang="en-US" dirty="0"/>
              <a:t>    a time to love and a time to hate,</a:t>
            </a:r>
            <a:br>
              <a:rPr lang="en-US" dirty="0"/>
            </a:br>
            <a:r>
              <a:rPr lang="en-US" dirty="0"/>
              <a:t>    a time for war and a time for peace.</a:t>
            </a:r>
          </a:p>
          <a:p>
            <a:pPr marL="0" indent="0">
              <a:buNone/>
            </a:pPr>
            <a:r>
              <a:rPr lang="en-US" b="1" baseline="30000" dirty="0"/>
              <a:t>9 </a:t>
            </a:r>
            <a:r>
              <a:rPr lang="en-US" dirty="0"/>
              <a:t>What do workers gain from their toil? </a:t>
            </a:r>
            <a:r>
              <a:rPr lang="en-US" b="1" baseline="30000" dirty="0"/>
              <a:t>10 </a:t>
            </a:r>
            <a:r>
              <a:rPr lang="en-US" dirty="0"/>
              <a:t>I have seen the burden God has laid on the human race. </a:t>
            </a:r>
            <a:r>
              <a:rPr lang="en-US" b="1" baseline="30000" dirty="0"/>
              <a:t>11 </a:t>
            </a:r>
            <a:r>
              <a:rPr lang="en-US" dirty="0"/>
              <a:t>He has made everything beautiful in its time. He has also set eternity in the human heart; yet</a:t>
            </a:r>
            <a:r>
              <a:rPr lang="en-US" baseline="30000" dirty="0"/>
              <a:t>[</a:t>
            </a:r>
            <a:r>
              <a:rPr lang="en-US" baseline="30000" dirty="0">
                <a:hlinkClick r:id="rId2" tooltip="See footnote a"/>
              </a:rPr>
              <a:t>a</a:t>
            </a:r>
            <a:r>
              <a:rPr lang="en-US" baseline="30000" dirty="0"/>
              <a:t>]</a:t>
            </a:r>
            <a:r>
              <a:rPr lang="en-US" dirty="0"/>
              <a:t> no one can fathom what God has done from beginning to end. </a:t>
            </a:r>
            <a:r>
              <a:rPr lang="en-US" b="1" baseline="30000" dirty="0"/>
              <a:t>12 </a:t>
            </a:r>
            <a:r>
              <a:rPr lang="en-US" dirty="0"/>
              <a:t>I know that there is nothing better for people than to be happy and to do good while they live. </a:t>
            </a:r>
            <a:r>
              <a:rPr lang="en-US" b="1" baseline="30000" dirty="0"/>
              <a:t>13 </a:t>
            </a:r>
            <a:r>
              <a:rPr lang="en-US" dirty="0"/>
              <a:t>That each of them may eat and drink, and find satisfaction in all their toil—this is the gift of God. </a:t>
            </a:r>
            <a:r>
              <a:rPr lang="en-US" b="1" baseline="30000" dirty="0"/>
              <a:t>14 </a:t>
            </a:r>
            <a:r>
              <a:rPr lang="en-US" dirty="0"/>
              <a:t>I know that everything God does will endure forever; nothing can be added to it and nothing taken from it. God does it so that people will fear him.</a:t>
            </a:r>
          </a:p>
        </p:txBody>
      </p:sp>
    </p:spTree>
    <p:extLst>
      <p:ext uri="{BB962C8B-B14F-4D97-AF65-F5344CB8AC3E}">
        <p14:creationId xmlns:p14="http://schemas.microsoft.com/office/powerpoint/2010/main" val="903739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5CCC5-2024-4702-BAAC-99B4251E90D9}"/>
              </a:ext>
            </a:extLst>
          </p:cNvPr>
          <p:cNvSpPr>
            <a:spLocks noGrp="1"/>
          </p:cNvSpPr>
          <p:nvPr>
            <p:ph type="title"/>
          </p:nvPr>
        </p:nvSpPr>
        <p:spPr>
          <a:xfrm>
            <a:off x="768096" y="152400"/>
            <a:ext cx="7290054" cy="762000"/>
          </a:xfrm>
        </p:spPr>
        <p:txBody>
          <a:bodyPr>
            <a:normAutofit/>
          </a:bodyPr>
          <a:lstStyle/>
          <a:p>
            <a:r>
              <a:rPr lang="en-US" dirty="0">
                <a:solidFill>
                  <a:srgbClr val="7030A0"/>
                </a:solidFill>
              </a:rPr>
              <a:t>1 Kings 3: 5-14</a:t>
            </a:r>
          </a:p>
        </p:txBody>
      </p:sp>
      <p:sp>
        <p:nvSpPr>
          <p:cNvPr id="3" name="Content Placeholder 2">
            <a:extLst>
              <a:ext uri="{FF2B5EF4-FFF2-40B4-BE49-F238E27FC236}">
                <a16:creationId xmlns:a16="http://schemas.microsoft.com/office/drawing/2014/main" id="{74D2AC38-9CCC-4CD5-B580-9C501E033D7D}"/>
              </a:ext>
            </a:extLst>
          </p:cNvPr>
          <p:cNvSpPr>
            <a:spLocks noGrp="1"/>
          </p:cNvSpPr>
          <p:nvPr>
            <p:ph idx="1"/>
          </p:nvPr>
        </p:nvSpPr>
        <p:spPr>
          <a:xfrm>
            <a:off x="381000" y="838200"/>
            <a:ext cx="8763000" cy="5638800"/>
          </a:xfrm>
        </p:spPr>
        <p:txBody>
          <a:bodyPr>
            <a:noAutofit/>
          </a:bodyPr>
          <a:lstStyle/>
          <a:p>
            <a:pPr marL="0" indent="0">
              <a:lnSpc>
                <a:spcPct val="125000"/>
              </a:lnSpc>
              <a:buNone/>
            </a:pPr>
            <a:r>
              <a:rPr lang="en-US" sz="2100" b="1" baseline="30000" dirty="0"/>
              <a:t>5 </a:t>
            </a:r>
            <a:r>
              <a:rPr lang="en-US" sz="2100" dirty="0"/>
              <a:t>At Gibeon the </a:t>
            </a:r>
            <a:r>
              <a:rPr lang="en-US" sz="2100" cap="small" dirty="0"/>
              <a:t>Lord</a:t>
            </a:r>
            <a:r>
              <a:rPr lang="en-US" sz="2100" dirty="0"/>
              <a:t> appeared to Solomon during the night in a dream, and God said, “Ask for whatever you want me to give you.”</a:t>
            </a:r>
          </a:p>
          <a:p>
            <a:pPr marL="0" indent="0">
              <a:lnSpc>
                <a:spcPct val="125000"/>
              </a:lnSpc>
              <a:buNone/>
            </a:pPr>
            <a:r>
              <a:rPr lang="en-US" sz="2100" b="1" baseline="30000" dirty="0"/>
              <a:t>6 </a:t>
            </a:r>
            <a:r>
              <a:rPr lang="en-US" sz="2100" dirty="0"/>
              <a:t>Solomon answered, “You have shown great kindness to your servant, my father David, because he was faithful to you and righteous and upright in heart. You have continued this great kindness to him and have given him a son to sit on his throne this very day.</a:t>
            </a:r>
          </a:p>
          <a:p>
            <a:pPr marL="0" indent="0">
              <a:lnSpc>
                <a:spcPct val="125000"/>
              </a:lnSpc>
              <a:buNone/>
            </a:pPr>
            <a:r>
              <a:rPr lang="en-US" sz="2100" b="1" baseline="30000" dirty="0"/>
              <a:t>7 </a:t>
            </a:r>
            <a:r>
              <a:rPr lang="en-US" sz="2100" dirty="0"/>
              <a:t>“Now, </a:t>
            </a:r>
            <a:r>
              <a:rPr lang="en-US" sz="2100" cap="small" dirty="0"/>
              <a:t>Lord</a:t>
            </a:r>
            <a:r>
              <a:rPr lang="en-US" sz="2100" dirty="0"/>
              <a:t> my God, you have made your servant king in place of my father David. But I am only a little child and do not know how to carry out my duties. </a:t>
            </a:r>
            <a:r>
              <a:rPr lang="en-US" sz="2100" b="1" baseline="30000" dirty="0"/>
              <a:t>8 </a:t>
            </a:r>
            <a:r>
              <a:rPr lang="en-US" sz="2100" dirty="0"/>
              <a:t>Your servant is here among the people you have chosen, a great people, too numerous to count or number. </a:t>
            </a:r>
            <a:r>
              <a:rPr lang="en-US" sz="2100" b="1" baseline="30000" dirty="0"/>
              <a:t>9 </a:t>
            </a:r>
            <a:r>
              <a:rPr lang="en-US" sz="2100" dirty="0"/>
              <a:t>So give your servant a discerning heart to govern your people and to distinguish between right and wrong. For who is able to govern this great people of yours?”</a:t>
            </a:r>
          </a:p>
        </p:txBody>
      </p:sp>
    </p:spTree>
    <p:extLst>
      <p:ext uri="{BB962C8B-B14F-4D97-AF65-F5344CB8AC3E}">
        <p14:creationId xmlns:p14="http://schemas.microsoft.com/office/powerpoint/2010/main" val="30415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8FF7F-AF10-4E40-A281-9A7F4659A065}"/>
              </a:ext>
            </a:extLst>
          </p:cNvPr>
          <p:cNvSpPr>
            <a:spLocks noGrp="1"/>
          </p:cNvSpPr>
          <p:nvPr>
            <p:ph type="title"/>
          </p:nvPr>
        </p:nvSpPr>
        <p:spPr/>
        <p:txBody>
          <a:bodyPr>
            <a:normAutofit/>
          </a:bodyPr>
          <a:lstStyle/>
          <a:p>
            <a:r>
              <a:rPr lang="en-US" sz="3200" dirty="0">
                <a:solidFill>
                  <a:srgbClr val="7030A0"/>
                </a:solidFill>
              </a:rPr>
              <a:t>Ecclesiastes 4:9-12</a:t>
            </a:r>
            <a:endParaRPr lang="en-US" sz="3200" dirty="0"/>
          </a:p>
        </p:txBody>
      </p:sp>
      <p:sp>
        <p:nvSpPr>
          <p:cNvPr id="3" name="Content Placeholder 2">
            <a:extLst>
              <a:ext uri="{FF2B5EF4-FFF2-40B4-BE49-F238E27FC236}">
                <a16:creationId xmlns:a16="http://schemas.microsoft.com/office/drawing/2014/main" id="{92400D6F-506E-4724-BA55-041B9311DF17}"/>
              </a:ext>
            </a:extLst>
          </p:cNvPr>
          <p:cNvSpPr>
            <a:spLocks noGrp="1"/>
          </p:cNvSpPr>
          <p:nvPr>
            <p:ph idx="1"/>
          </p:nvPr>
        </p:nvSpPr>
        <p:spPr/>
        <p:txBody>
          <a:bodyPr>
            <a:normAutofit/>
          </a:bodyPr>
          <a:lstStyle/>
          <a:p>
            <a:pPr marL="0" indent="0">
              <a:buNone/>
            </a:pPr>
            <a:r>
              <a:rPr lang="en-US" sz="2200" b="1" baseline="30000" dirty="0"/>
              <a:t>9 </a:t>
            </a:r>
            <a:r>
              <a:rPr lang="en-US" sz="2200" dirty="0"/>
              <a:t>Two are better than one,</a:t>
            </a:r>
            <a:br>
              <a:rPr lang="en-US" sz="2200" dirty="0"/>
            </a:br>
            <a:r>
              <a:rPr lang="en-US" sz="2200" dirty="0"/>
              <a:t>    because they have a good return for their labor:</a:t>
            </a:r>
            <a:br>
              <a:rPr lang="en-US" sz="2200" dirty="0"/>
            </a:br>
            <a:r>
              <a:rPr lang="en-US" sz="2200" b="1" baseline="30000" dirty="0"/>
              <a:t>10 </a:t>
            </a:r>
            <a:r>
              <a:rPr lang="en-US" sz="2200" dirty="0"/>
              <a:t>If either of them falls down,</a:t>
            </a:r>
            <a:br>
              <a:rPr lang="en-US" sz="2200" dirty="0"/>
            </a:br>
            <a:r>
              <a:rPr lang="en-US" sz="2200" dirty="0"/>
              <a:t>    one can help the other up.</a:t>
            </a:r>
            <a:br>
              <a:rPr lang="en-US" sz="2200" dirty="0"/>
            </a:br>
            <a:r>
              <a:rPr lang="en-US" sz="2200" dirty="0"/>
              <a:t>But pity anyone who falls</a:t>
            </a:r>
            <a:br>
              <a:rPr lang="en-US" sz="2200" dirty="0"/>
            </a:br>
            <a:r>
              <a:rPr lang="en-US" sz="2200" dirty="0"/>
              <a:t>    and has no one to help them up.</a:t>
            </a:r>
            <a:br>
              <a:rPr lang="en-US" sz="2200" dirty="0"/>
            </a:br>
            <a:r>
              <a:rPr lang="en-US" sz="2200" b="1" baseline="30000" dirty="0"/>
              <a:t>11 </a:t>
            </a:r>
            <a:r>
              <a:rPr lang="en-US" sz="2200" dirty="0"/>
              <a:t>Also, if two lie down together, they will keep warm.</a:t>
            </a:r>
            <a:br>
              <a:rPr lang="en-US" sz="2200" dirty="0"/>
            </a:br>
            <a:r>
              <a:rPr lang="en-US" sz="2200" dirty="0"/>
              <a:t>    But how can one keep warm alone?</a:t>
            </a:r>
            <a:br>
              <a:rPr lang="en-US" sz="2200" dirty="0"/>
            </a:br>
            <a:r>
              <a:rPr lang="en-US" sz="2200" b="1" baseline="30000" dirty="0"/>
              <a:t>12 </a:t>
            </a:r>
            <a:r>
              <a:rPr lang="en-US" sz="2200" dirty="0"/>
              <a:t>Though one may be overpowered,</a:t>
            </a:r>
            <a:br>
              <a:rPr lang="en-US" sz="2200" dirty="0"/>
            </a:br>
            <a:r>
              <a:rPr lang="en-US" sz="2200" dirty="0"/>
              <a:t>    two can defend themselves.</a:t>
            </a:r>
            <a:br>
              <a:rPr lang="en-US" sz="2200" dirty="0"/>
            </a:br>
            <a:r>
              <a:rPr lang="en-US" sz="2200" dirty="0"/>
              <a:t>A cord of three strands is not quickly broken.</a:t>
            </a:r>
          </a:p>
        </p:txBody>
      </p:sp>
    </p:spTree>
    <p:extLst>
      <p:ext uri="{BB962C8B-B14F-4D97-AF65-F5344CB8AC3E}">
        <p14:creationId xmlns:p14="http://schemas.microsoft.com/office/powerpoint/2010/main" val="10903129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97F7E-551D-4918-AFE0-3C6596F5919D}"/>
              </a:ext>
            </a:extLst>
          </p:cNvPr>
          <p:cNvSpPr>
            <a:spLocks noGrp="1"/>
          </p:cNvSpPr>
          <p:nvPr>
            <p:ph type="title"/>
          </p:nvPr>
        </p:nvSpPr>
        <p:spPr>
          <a:xfrm>
            <a:off x="803108" y="152400"/>
            <a:ext cx="7290054" cy="533400"/>
          </a:xfrm>
        </p:spPr>
        <p:txBody>
          <a:bodyPr>
            <a:normAutofit/>
          </a:bodyPr>
          <a:lstStyle/>
          <a:p>
            <a:r>
              <a:rPr lang="en-US" sz="3200" dirty="0">
                <a:solidFill>
                  <a:srgbClr val="7030A0"/>
                </a:solidFill>
              </a:rPr>
              <a:t>Ecclesiastes 12</a:t>
            </a:r>
            <a:endParaRPr lang="en-US" sz="3200" dirty="0"/>
          </a:p>
        </p:txBody>
      </p:sp>
      <p:sp>
        <p:nvSpPr>
          <p:cNvPr id="3" name="Content Placeholder 2">
            <a:extLst>
              <a:ext uri="{FF2B5EF4-FFF2-40B4-BE49-F238E27FC236}">
                <a16:creationId xmlns:a16="http://schemas.microsoft.com/office/drawing/2014/main" id="{C3C8ECD4-B238-4E89-8F90-4D4F5B685165}"/>
              </a:ext>
            </a:extLst>
          </p:cNvPr>
          <p:cNvSpPr>
            <a:spLocks noGrp="1"/>
          </p:cNvSpPr>
          <p:nvPr>
            <p:ph idx="1"/>
          </p:nvPr>
        </p:nvSpPr>
        <p:spPr>
          <a:xfrm>
            <a:off x="152401" y="685801"/>
            <a:ext cx="5181600" cy="5791200"/>
          </a:xfrm>
        </p:spPr>
        <p:txBody>
          <a:bodyPr>
            <a:normAutofit fontScale="77500" lnSpcReduction="20000"/>
          </a:bodyPr>
          <a:lstStyle/>
          <a:p>
            <a:pPr marL="0" indent="0">
              <a:buNone/>
            </a:pPr>
            <a:r>
              <a:rPr lang="en-US" b="1" dirty="0"/>
              <a:t>12 </a:t>
            </a:r>
            <a:r>
              <a:rPr lang="en-US" dirty="0"/>
              <a:t>Remember your Creator</a:t>
            </a:r>
            <a:br>
              <a:rPr lang="en-US" dirty="0"/>
            </a:br>
            <a:r>
              <a:rPr lang="en-US" dirty="0"/>
              <a:t>    in the days of your youth,</a:t>
            </a:r>
            <a:br>
              <a:rPr lang="en-US" dirty="0"/>
            </a:br>
            <a:r>
              <a:rPr lang="en-US" dirty="0"/>
              <a:t>before the days of trouble come</a:t>
            </a:r>
            <a:br>
              <a:rPr lang="en-US" dirty="0"/>
            </a:br>
            <a:r>
              <a:rPr lang="en-US" dirty="0"/>
              <a:t>    and the years approach when you will say,</a:t>
            </a:r>
            <a:br>
              <a:rPr lang="en-US" dirty="0"/>
            </a:br>
            <a:r>
              <a:rPr lang="en-US" dirty="0"/>
              <a:t>    “I find no pleasure in them”—</a:t>
            </a:r>
            <a:br>
              <a:rPr lang="en-US" dirty="0"/>
            </a:br>
            <a:r>
              <a:rPr lang="en-US" b="1" baseline="30000" dirty="0"/>
              <a:t>2 </a:t>
            </a:r>
            <a:r>
              <a:rPr lang="en-US" dirty="0"/>
              <a:t>before the sun and the light</a:t>
            </a:r>
            <a:br>
              <a:rPr lang="en-US" dirty="0"/>
            </a:br>
            <a:r>
              <a:rPr lang="en-US" dirty="0"/>
              <a:t>    and the moon and the stars grow dark,</a:t>
            </a:r>
            <a:br>
              <a:rPr lang="en-US" dirty="0"/>
            </a:br>
            <a:r>
              <a:rPr lang="en-US" dirty="0"/>
              <a:t>    and the clouds return after the rain;</a:t>
            </a:r>
            <a:br>
              <a:rPr lang="en-US" dirty="0"/>
            </a:br>
            <a:r>
              <a:rPr lang="en-US" b="1" baseline="30000" dirty="0"/>
              <a:t>3 </a:t>
            </a:r>
            <a:r>
              <a:rPr lang="en-US" dirty="0"/>
              <a:t>when the keepers of the house tremble,</a:t>
            </a:r>
            <a:br>
              <a:rPr lang="en-US" dirty="0"/>
            </a:br>
            <a:r>
              <a:rPr lang="en-US" dirty="0"/>
              <a:t>    and the strong men stoop,</a:t>
            </a:r>
            <a:br>
              <a:rPr lang="en-US" dirty="0"/>
            </a:br>
            <a:r>
              <a:rPr lang="en-US" dirty="0"/>
              <a:t>when the grinders cease because they are few,</a:t>
            </a:r>
            <a:br>
              <a:rPr lang="en-US" dirty="0"/>
            </a:br>
            <a:r>
              <a:rPr lang="en-US" dirty="0"/>
              <a:t>    and those looking through the windows grow dim;</a:t>
            </a:r>
            <a:br>
              <a:rPr lang="en-US" dirty="0"/>
            </a:br>
            <a:r>
              <a:rPr lang="en-US" b="1" baseline="30000" dirty="0"/>
              <a:t>4 </a:t>
            </a:r>
            <a:r>
              <a:rPr lang="en-US" dirty="0"/>
              <a:t>when the doors to the street are closed</a:t>
            </a:r>
            <a:br>
              <a:rPr lang="en-US" dirty="0"/>
            </a:br>
            <a:r>
              <a:rPr lang="en-US" dirty="0"/>
              <a:t>    and the sound of grinding fades;</a:t>
            </a:r>
            <a:br>
              <a:rPr lang="en-US" dirty="0"/>
            </a:br>
            <a:r>
              <a:rPr lang="en-US" dirty="0"/>
              <a:t>when people rise up at the sound of birds,</a:t>
            </a:r>
            <a:br>
              <a:rPr lang="en-US" dirty="0"/>
            </a:br>
            <a:r>
              <a:rPr lang="en-US" dirty="0"/>
              <a:t>    but all their songs grow faint;</a:t>
            </a:r>
            <a:br>
              <a:rPr lang="en-US" dirty="0"/>
            </a:br>
            <a:r>
              <a:rPr lang="en-US" b="1" baseline="30000" dirty="0"/>
              <a:t>5 </a:t>
            </a:r>
            <a:r>
              <a:rPr lang="en-US" dirty="0"/>
              <a:t>when people are afraid of heights</a:t>
            </a:r>
            <a:br>
              <a:rPr lang="en-US" dirty="0"/>
            </a:br>
            <a:r>
              <a:rPr lang="en-US" dirty="0"/>
              <a:t>    and of dangers in the streets;</a:t>
            </a:r>
            <a:br>
              <a:rPr lang="en-US" dirty="0"/>
            </a:br>
            <a:r>
              <a:rPr lang="en-US" dirty="0"/>
              <a:t>when the almond tree blossoms</a:t>
            </a:r>
            <a:br>
              <a:rPr lang="en-US" dirty="0"/>
            </a:br>
            <a:r>
              <a:rPr lang="en-US" dirty="0"/>
              <a:t>    and the grasshopper drags itself along</a:t>
            </a:r>
            <a:br>
              <a:rPr lang="en-US" dirty="0"/>
            </a:br>
            <a:r>
              <a:rPr lang="en-US" dirty="0"/>
              <a:t>    and desire no longer is stirred.</a:t>
            </a:r>
            <a:br>
              <a:rPr lang="en-US" dirty="0"/>
            </a:br>
            <a:r>
              <a:rPr lang="en-US" dirty="0"/>
              <a:t>Then people go to their eternal home</a:t>
            </a:r>
            <a:br>
              <a:rPr lang="en-US" dirty="0"/>
            </a:br>
            <a:r>
              <a:rPr lang="en-US" dirty="0"/>
              <a:t>    and mourners go about the streets.</a:t>
            </a:r>
          </a:p>
          <a:p>
            <a:pPr marL="0" indent="0">
              <a:buNone/>
            </a:pPr>
            <a:r>
              <a:rPr lang="en-US" b="1" baseline="30000" dirty="0"/>
              <a:t>6 </a:t>
            </a:r>
            <a:r>
              <a:rPr lang="en-US" dirty="0"/>
              <a:t>Remember him—before the silver cord is severed,</a:t>
            </a:r>
            <a:br>
              <a:rPr lang="en-US" dirty="0"/>
            </a:br>
            <a:r>
              <a:rPr lang="en-US" dirty="0"/>
              <a:t>    and the golden bowl is broken;</a:t>
            </a:r>
            <a:br>
              <a:rPr lang="en-US" dirty="0"/>
            </a:br>
            <a:r>
              <a:rPr lang="en-US" dirty="0"/>
              <a:t>before the pitcher is shattered at the spring,</a:t>
            </a:r>
            <a:br>
              <a:rPr lang="en-US" dirty="0"/>
            </a:br>
            <a:r>
              <a:rPr lang="en-US" dirty="0"/>
              <a:t>    and the wheel broken at the well,</a:t>
            </a:r>
            <a:br>
              <a:rPr lang="en-US" dirty="0"/>
            </a:br>
            <a:r>
              <a:rPr lang="en-US" b="1" baseline="30000" dirty="0"/>
              <a:t>7 </a:t>
            </a:r>
            <a:r>
              <a:rPr lang="en-US" dirty="0"/>
              <a:t>and the dust returns to the ground it came from,</a:t>
            </a:r>
            <a:br>
              <a:rPr lang="en-US" dirty="0"/>
            </a:br>
            <a:r>
              <a:rPr lang="en-US" dirty="0"/>
              <a:t>    and the spirit returns to God who gave it.</a:t>
            </a:r>
          </a:p>
          <a:p>
            <a:pPr marL="0" indent="0">
              <a:buNone/>
            </a:pPr>
            <a:r>
              <a:rPr lang="en-US" b="1" baseline="30000" dirty="0"/>
              <a:t>8 </a:t>
            </a:r>
            <a:r>
              <a:rPr lang="en-US" dirty="0"/>
              <a:t>“Meaningless! Meaningless!” says the Teacher.</a:t>
            </a:r>
            <a:br>
              <a:rPr lang="en-US" dirty="0"/>
            </a:br>
            <a:r>
              <a:rPr lang="en-US" dirty="0"/>
              <a:t>    “Everything is meaningless!”</a:t>
            </a:r>
          </a:p>
        </p:txBody>
      </p:sp>
      <p:sp>
        <p:nvSpPr>
          <p:cNvPr id="4" name="Content Placeholder 2">
            <a:extLst>
              <a:ext uri="{FF2B5EF4-FFF2-40B4-BE49-F238E27FC236}">
                <a16:creationId xmlns:a16="http://schemas.microsoft.com/office/drawing/2014/main" id="{1AC24146-3F2A-4989-9E99-D84E15D8DBBE}"/>
              </a:ext>
            </a:extLst>
          </p:cNvPr>
          <p:cNvSpPr txBox="1">
            <a:spLocks/>
          </p:cNvSpPr>
          <p:nvPr/>
        </p:nvSpPr>
        <p:spPr>
          <a:xfrm>
            <a:off x="5029200" y="718751"/>
            <a:ext cx="3962399" cy="5986849"/>
          </a:xfrm>
          <a:prstGeom prst="rect">
            <a:avLst/>
          </a:prstGeom>
        </p:spPr>
        <p:txBody>
          <a:bodyPr vert="horz" lIns="45720" tIns="45720" rIns="45720" bIns="45720" rtlCol="0">
            <a:noAutofit/>
          </a:bodyPr>
          <a:lstStyle>
            <a:lvl1pPr marL="176213" indent="-176213" algn="l" defTabSz="914400" rtl="0" eaLnBrk="1" latinLnBrk="0" hangingPunct="1">
              <a:lnSpc>
                <a:spcPct val="90000"/>
              </a:lnSpc>
              <a:spcBef>
                <a:spcPts val="1200"/>
              </a:spcBef>
              <a:spcAft>
                <a:spcPts val="200"/>
              </a:spcAft>
              <a:buClr>
                <a:schemeClr val="tx1"/>
              </a:buClr>
              <a:buSzPct val="100000"/>
              <a:buFont typeface="Arial" panose="020B0604020202020204" pitchFamily="34" charset="0"/>
              <a:buChar char="•"/>
              <a:defRPr sz="2000" kern="1200">
                <a:solidFill>
                  <a:schemeClr val="tx1"/>
                </a:solidFill>
                <a:latin typeface="Palatino Linotype" panose="02040502050505030304" pitchFamily="18" charset="0"/>
                <a:ea typeface="+mn-ea"/>
                <a:cs typeface="+mn-cs"/>
              </a:defRPr>
            </a:lvl1pPr>
            <a:lvl2pPr marL="265176" indent="-137160" algn="l" defTabSz="914400" rtl="0" eaLnBrk="1" latinLnBrk="0" hangingPunct="1">
              <a:lnSpc>
                <a:spcPct val="90000"/>
              </a:lnSpc>
              <a:spcBef>
                <a:spcPts val="200"/>
              </a:spcBef>
              <a:spcAft>
                <a:spcPts val="400"/>
              </a:spcAft>
              <a:buClr>
                <a:schemeClr val="tx1"/>
              </a:buClr>
              <a:buFont typeface="Arial" panose="020B0604020202020204" pitchFamily="34" charset="0"/>
              <a:buChar char="•"/>
              <a:defRPr sz="1600" kern="1200">
                <a:solidFill>
                  <a:schemeClr val="tx1"/>
                </a:solidFill>
                <a:latin typeface="Palatino Linotype" panose="02040502050505030304" pitchFamily="18" charset="0"/>
                <a:ea typeface="+mn-ea"/>
                <a:cs typeface="+mn-cs"/>
              </a:defRPr>
            </a:lvl2pPr>
            <a:lvl3pPr marL="448056" indent="-137160" algn="l" defTabSz="914400" rtl="0" eaLnBrk="1" latinLnBrk="0" hangingPunct="1">
              <a:lnSpc>
                <a:spcPct val="90000"/>
              </a:lnSpc>
              <a:spcBef>
                <a:spcPts val="200"/>
              </a:spcBef>
              <a:spcAft>
                <a:spcPts val="400"/>
              </a:spcAft>
              <a:buClr>
                <a:schemeClr val="tx1"/>
              </a:buClr>
              <a:buFont typeface="Arial" panose="020B0604020202020204" pitchFamily="34" charset="0"/>
              <a:buChar char="•"/>
              <a:defRPr sz="1200" kern="1200">
                <a:solidFill>
                  <a:schemeClr val="tx1"/>
                </a:solidFill>
                <a:latin typeface="Palatino Linotype" panose="02040502050505030304" pitchFamily="18" charset="0"/>
                <a:ea typeface="+mn-ea"/>
                <a:cs typeface="+mn-cs"/>
              </a:defRPr>
            </a:lvl3pPr>
            <a:lvl4pPr marL="594360" indent="-137160" algn="l" defTabSz="914400" rtl="0" eaLnBrk="1" latinLnBrk="0" hangingPunct="1">
              <a:lnSpc>
                <a:spcPct val="90000"/>
              </a:lnSpc>
              <a:spcBef>
                <a:spcPts val="200"/>
              </a:spcBef>
              <a:spcAft>
                <a:spcPts val="400"/>
              </a:spcAft>
              <a:buClr>
                <a:schemeClr val="tx1"/>
              </a:buClr>
              <a:buFont typeface="Arial" panose="020B0604020202020204" pitchFamily="34" charset="0"/>
              <a:buChar char="•"/>
              <a:defRPr sz="1200" kern="1200">
                <a:solidFill>
                  <a:schemeClr val="tx1"/>
                </a:solidFill>
                <a:latin typeface="Palatino Linotype" panose="02040502050505030304" pitchFamily="18" charset="0"/>
                <a:ea typeface="+mn-ea"/>
                <a:cs typeface="+mn-cs"/>
              </a:defRPr>
            </a:lvl4pPr>
            <a:lvl5pPr marL="777240" indent="-137160" algn="l" defTabSz="914400" rtl="0" eaLnBrk="1" latinLnBrk="0" hangingPunct="1">
              <a:lnSpc>
                <a:spcPct val="90000"/>
              </a:lnSpc>
              <a:spcBef>
                <a:spcPts val="200"/>
              </a:spcBef>
              <a:spcAft>
                <a:spcPts val="400"/>
              </a:spcAft>
              <a:buClr>
                <a:schemeClr val="tx1"/>
              </a:buClr>
              <a:buFont typeface="Arial" panose="020B0604020202020204" pitchFamily="34" charset="0"/>
              <a:buChar char="•"/>
              <a:defRPr sz="1200" kern="1200">
                <a:solidFill>
                  <a:schemeClr val="tx1"/>
                </a:solidFill>
                <a:latin typeface="Palatino Linotype" panose="02040502050505030304" pitchFamily="18" charset="0"/>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marL="0" indent="0">
              <a:buFont typeface="Arial" panose="020B0604020202020204" pitchFamily="34" charset="0"/>
              <a:buNone/>
            </a:pPr>
            <a:r>
              <a:rPr lang="en-US" sz="1600" b="1" baseline="30000" dirty="0"/>
              <a:t>9 </a:t>
            </a:r>
            <a:r>
              <a:rPr lang="en-US" sz="1600" dirty="0"/>
              <a:t>Not only was the Teacher wise, but he also imparted knowledge to the people. He pondered and searched out and set in order many proverbs. </a:t>
            </a:r>
            <a:r>
              <a:rPr lang="en-US" sz="1600" b="1" baseline="30000" dirty="0"/>
              <a:t>10 </a:t>
            </a:r>
            <a:r>
              <a:rPr lang="en-US" sz="1600" dirty="0"/>
              <a:t>The Teacher searched to find just the right words, and what he wrote was upright and true.</a:t>
            </a:r>
          </a:p>
          <a:p>
            <a:pPr marL="0" indent="0">
              <a:buFont typeface="Arial" panose="020B0604020202020204" pitchFamily="34" charset="0"/>
              <a:buNone/>
            </a:pPr>
            <a:r>
              <a:rPr lang="en-US" sz="1600" b="1" baseline="30000" dirty="0"/>
              <a:t>11 </a:t>
            </a:r>
            <a:r>
              <a:rPr lang="en-US" sz="1600" dirty="0"/>
              <a:t>The words of the wise are like goads, their collected sayings like firmly embedded nails—given by one shepherd. </a:t>
            </a:r>
            <a:r>
              <a:rPr lang="en-US" sz="1600" b="1" baseline="30000" dirty="0"/>
              <a:t>12 </a:t>
            </a:r>
            <a:r>
              <a:rPr lang="en-US" sz="1600" dirty="0"/>
              <a:t>Be warned, my son, of anything in addition to them.</a:t>
            </a:r>
          </a:p>
          <a:p>
            <a:pPr marL="0" indent="0">
              <a:buFont typeface="Arial" panose="020B0604020202020204" pitchFamily="34" charset="0"/>
              <a:buNone/>
            </a:pPr>
            <a:r>
              <a:rPr lang="en-US" sz="1600" dirty="0"/>
              <a:t>Of making many books there is no end, and much study wearies the body.</a:t>
            </a:r>
          </a:p>
          <a:p>
            <a:pPr marL="0" indent="0">
              <a:buFont typeface="Arial" panose="020B0604020202020204" pitchFamily="34" charset="0"/>
              <a:buNone/>
            </a:pPr>
            <a:r>
              <a:rPr lang="en-US" sz="1600" b="1" baseline="30000" dirty="0"/>
              <a:t>13 </a:t>
            </a:r>
            <a:r>
              <a:rPr lang="en-US" sz="1600" dirty="0"/>
              <a:t>Now all has been heard;</a:t>
            </a:r>
            <a:br>
              <a:rPr lang="en-US" sz="1600" dirty="0"/>
            </a:br>
            <a:r>
              <a:rPr lang="en-US" sz="1600" dirty="0"/>
              <a:t>    here is the conclusion of the matter:</a:t>
            </a:r>
            <a:br>
              <a:rPr lang="en-US" sz="1600" dirty="0"/>
            </a:br>
            <a:r>
              <a:rPr lang="en-US" sz="1600" dirty="0"/>
              <a:t>Fear God and keep his commandments,</a:t>
            </a:r>
            <a:br>
              <a:rPr lang="en-US" sz="1600" dirty="0"/>
            </a:br>
            <a:r>
              <a:rPr lang="en-US" sz="1600" dirty="0"/>
              <a:t>    for this is the duty of all mankind.</a:t>
            </a:r>
            <a:br>
              <a:rPr lang="en-US" sz="1600" dirty="0"/>
            </a:br>
            <a:r>
              <a:rPr lang="en-US" sz="1600" b="1" baseline="30000" dirty="0"/>
              <a:t>14 </a:t>
            </a:r>
            <a:r>
              <a:rPr lang="en-US" sz="1600" dirty="0"/>
              <a:t>For God will bring every deed into judgment, including every hidden thing,</a:t>
            </a:r>
            <a:br>
              <a:rPr lang="en-US" sz="1600" dirty="0"/>
            </a:br>
            <a:r>
              <a:rPr lang="en-US" sz="1600" dirty="0"/>
              <a:t>    whether it is good or evil.</a:t>
            </a:r>
          </a:p>
        </p:txBody>
      </p:sp>
    </p:spTree>
    <p:extLst>
      <p:ext uri="{BB962C8B-B14F-4D97-AF65-F5344CB8AC3E}">
        <p14:creationId xmlns:p14="http://schemas.microsoft.com/office/powerpoint/2010/main" val="27735275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FEDA37-8BFB-4D8B-8E44-71B1701F7696}"/>
              </a:ext>
            </a:extLst>
          </p:cNvPr>
          <p:cNvSpPr>
            <a:spLocks noGrp="1"/>
          </p:cNvSpPr>
          <p:nvPr>
            <p:ph idx="1"/>
          </p:nvPr>
        </p:nvSpPr>
        <p:spPr>
          <a:xfrm>
            <a:off x="768096" y="762000"/>
            <a:ext cx="7290055" cy="5334000"/>
          </a:xfrm>
        </p:spPr>
        <p:txBody>
          <a:bodyPr>
            <a:noAutofit/>
          </a:bodyPr>
          <a:lstStyle/>
          <a:p>
            <a:pPr marL="0" indent="0">
              <a:lnSpc>
                <a:spcPct val="125000"/>
              </a:lnSpc>
              <a:buNone/>
            </a:pPr>
            <a:r>
              <a:rPr lang="en-US" sz="2100" b="1" baseline="30000" dirty="0"/>
              <a:t>10 </a:t>
            </a:r>
            <a:r>
              <a:rPr lang="en-US" sz="2100" dirty="0"/>
              <a:t>The Lord was pleased that Solomon had asked for this. </a:t>
            </a:r>
            <a:r>
              <a:rPr lang="en-US" sz="2100" b="1" baseline="30000" dirty="0"/>
              <a:t>11 </a:t>
            </a:r>
            <a:r>
              <a:rPr lang="en-US" sz="2100" dirty="0"/>
              <a:t>So God said to him, “Since you have asked for this and not for long life or wealth for yourself, nor have asked for the death of your enemies but for discernment in administering justice, </a:t>
            </a:r>
            <a:r>
              <a:rPr lang="en-US" sz="2100" b="1" baseline="30000" dirty="0"/>
              <a:t>12 </a:t>
            </a:r>
            <a:r>
              <a:rPr lang="en-US" sz="2100" dirty="0"/>
              <a:t>I will do what you have asked. I will give you a wise and discerning heart, so that there will never have been anyone like you, nor will there ever be. </a:t>
            </a:r>
            <a:r>
              <a:rPr lang="en-US" sz="2100" b="1" baseline="30000" dirty="0"/>
              <a:t>13 </a:t>
            </a:r>
            <a:r>
              <a:rPr lang="en-US" sz="2100" dirty="0"/>
              <a:t>Moreover, I will give you what you have not asked for—both wealth and honor—so that in your lifetime you will have no equal among kings. </a:t>
            </a:r>
            <a:r>
              <a:rPr lang="en-US" sz="2100" b="1" baseline="30000" dirty="0"/>
              <a:t>14 </a:t>
            </a:r>
            <a:r>
              <a:rPr lang="en-US" sz="2100" dirty="0"/>
              <a:t>And if you walk in obedience to me and keep my decrees and commands as David your father did, I will give you a long life.”</a:t>
            </a:r>
          </a:p>
        </p:txBody>
      </p:sp>
    </p:spTree>
    <p:extLst>
      <p:ext uri="{BB962C8B-B14F-4D97-AF65-F5344CB8AC3E}">
        <p14:creationId xmlns:p14="http://schemas.microsoft.com/office/powerpoint/2010/main" val="3983004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F2677-B16A-47AA-B6CF-724DC3875340}"/>
              </a:ext>
            </a:extLst>
          </p:cNvPr>
          <p:cNvSpPr>
            <a:spLocks noGrp="1"/>
          </p:cNvSpPr>
          <p:nvPr>
            <p:ph type="title"/>
          </p:nvPr>
        </p:nvSpPr>
        <p:spPr>
          <a:xfrm>
            <a:off x="762000" y="304800"/>
            <a:ext cx="7290054" cy="938784"/>
          </a:xfrm>
        </p:spPr>
        <p:txBody>
          <a:bodyPr>
            <a:normAutofit/>
          </a:bodyPr>
          <a:lstStyle/>
          <a:p>
            <a:r>
              <a:rPr lang="en-US" dirty="0">
                <a:solidFill>
                  <a:srgbClr val="7030A0"/>
                </a:solidFill>
              </a:rPr>
              <a:t>Who was Solomon</a:t>
            </a:r>
          </a:p>
        </p:txBody>
      </p:sp>
      <p:sp>
        <p:nvSpPr>
          <p:cNvPr id="3" name="Content Placeholder 2">
            <a:extLst>
              <a:ext uri="{FF2B5EF4-FFF2-40B4-BE49-F238E27FC236}">
                <a16:creationId xmlns:a16="http://schemas.microsoft.com/office/drawing/2014/main" id="{371FBD8E-5BAD-4FBF-B604-9B3D9326B555}"/>
              </a:ext>
            </a:extLst>
          </p:cNvPr>
          <p:cNvSpPr>
            <a:spLocks noGrp="1"/>
          </p:cNvSpPr>
          <p:nvPr>
            <p:ph idx="1"/>
          </p:nvPr>
        </p:nvSpPr>
        <p:spPr>
          <a:xfrm>
            <a:off x="381000" y="1676400"/>
            <a:ext cx="8534400" cy="4632960"/>
          </a:xfrm>
        </p:spPr>
        <p:txBody>
          <a:bodyPr>
            <a:normAutofit/>
          </a:bodyPr>
          <a:lstStyle/>
          <a:p>
            <a:r>
              <a:rPr lang="en-US" dirty="0"/>
              <a:t>Son of King David</a:t>
            </a:r>
          </a:p>
          <a:p>
            <a:r>
              <a:rPr lang="en-US" dirty="0"/>
              <a:t>Became King after David, Final King of a united Israel</a:t>
            </a:r>
          </a:p>
          <a:p>
            <a:r>
              <a:rPr lang="en-US" dirty="0"/>
              <a:t>Known for his wisdom</a:t>
            </a:r>
          </a:p>
          <a:p>
            <a:r>
              <a:rPr lang="en-US" dirty="0"/>
              <a:t>Solomon became extremely wealthy and powerful</a:t>
            </a:r>
          </a:p>
          <a:p>
            <a:r>
              <a:rPr lang="en-US" dirty="0"/>
              <a:t>Built the first temple and many other significant projects</a:t>
            </a:r>
          </a:p>
          <a:p>
            <a:r>
              <a:rPr lang="en-US" dirty="0"/>
              <a:t>Credited with writing Proverbs and Ecclesiastes</a:t>
            </a:r>
          </a:p>
          <a:p>
            <a:r>
              <a:rPr lang="en-US" dirty="0"/>
              <a:t>1 Kings 11: 1 “King Solomon, however, loved many foreign women…”</a:t>
            </a:r>
          </a:p>
          <a:p>
            <a:pPr>
              <a:lnSpc>
                <a:spcPct val="125000"/>
              </a:lnSpc>
            </a:pPr>
            <a:r>
              <a:rPr lang="en-US" dirty="0"/>
              <a:t>1 Kings 11: 3-6 “He had seven hundred wives… and three hundred concubines, and his wives led him astray… his wives turned his heart after other gods… did evil in the eyes of the Lord”</a:t>
            </a:r>
          </a:p>
        </p:txBody>
      </p:sp>
    </p:spTree>
    <p:extLst>
      <p:ext uri="{BB962C8B-B14F-4D97-AF65-F5344CB8AC3E}">
        <p14:creationId xmlns:p14="http://schemas.microsoft.com/office/powerpoint/2010/main" val="1887262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5E3FE32B-02FF-4788-BB75-A5E297C2CFB6}"/>
              </a:ext>
            </a:extLst>
          </p:cNvPr>
          <p:cNvSpPr/>
          <p:nvPr/>
        </p:nvSpPr>
        <p:spPr>
          <a:xfrm>
            <a:off x="7213854" y="3429000"/>
            <a:ext cx="1676400" cy="370559"/>
          </a:xfrm>
          <a:custGeom>
            <a:avLst/>
            <a:gdLst>
              <a:gd name="connsiteX0" fmla="*/ 34599 w 1529444"/>
              <a:gd name="connsiteY0" fmla="*/ 23854 h 333955"/>
              <a:gd name="connsiteX1" fmla="*/ 527580 w 1529444"/>
              <a:gd name="connsiteY1" fmla="*/ 15903 h 333955"/>
              <a:gd name="connsiteX2" fmla="*/ 654800 w 1529444"/>
              <a:gd name="connsiteY2" fmla="*/ 0 h 333955"/>
              <a:gd name="connsiteX3" fmla="*/ 893340 w 1529444"/>
              <a:gd name="connsiteY3" fmla="*/ 7952 h 333955"/>
              <a:gd name="connsiteX4" fmla="*/ 980804 w 1529444"/>
              <a:gd name="connsiteY4" fmla="*/ 23854 h 333955"/>
              <a:gd name="connsiteX5" fmla="*/ 1147781 w 1529444"/>
              <a:gd name="connsiteY5" fmla="*/ 39757 h 333955"/>
              <a:gd name="connsiteX6" fmla="*/ 1465833 w 1529444"/>
              <a:gd name="connsiteY6" fmla="*/ 55659 h 333955"/>
              <a:gd name="connsiteX7" fmla="*/ 1497639 w 1529444"/>
              <a:gd name="connsiteY7" fmla="*/ 47708 h 333955"/>
              <a:gd name="connsiteX8" fmla="*/ 1513541 w 1529444"/>
              <a:gd name="connsiteY8" fmla="*/ 71562 h 333955"/>
              <a:gd name="connsiteX9" fmla="*/ 1529444 w 1529444"/>
              <a:gd name="connsiteY9" fmla="*/ 246491 h 333955"/>
              <a:gd name="connsiteX10" fmla="*/ 1513541 w 1529444"/>
              <a:gd name="connsiteY10" fmla="*/ 302150 h 333955"/>
              <a:gd name="connsiteX11" fmla="*/ 972853 w 1529444"/>
              <a:gd name="connsiteY11" fmla="*/ 294198 h 333955"/>
              <a:gd name="connsiteX12" fmla="*/ 511677 w 1529444"/>
              <a:gd name="connsiteY12" fmla="*/ 302150 h 333955"/>
              <a:gd name="connsiteX13" fmla="*/ 440115 w 1529444"/>
              <a:gd name="connsiteY13" fmla="*/ 318052 h 333955"/>
              <a:gd name="connsiteX14" fmla="*/ 304943 w 1529444"/>
              <a:gd name="connsiteY14" fmla="*/ 333955 h 333955"/>
              <a:gd name="connsiteX15" fmla="*/ 145917 w 1529444"/>
              <a:gd name="connsiteY15" fmla="*/ 326004 h 333955"/>
              <a:gd name="connsiteX16" fmla="*/ 98209 w 1529444"/>
              <a:gd name="connsiteY16" fmla="*/ 302150 h 333955"/>
              <a:gd name="connsiteX17" fmla="*/ 42550 w 1529444"/>
              <a:gd name="connsiteY17" fmla="*/ 286247 h 333955"/>
              <a:gd name="connsiteX18" fmla="*/ 18696 w 1529444"/>
              <a:gd name="connsiteY18" fmla="*/ 270345 h 333955"/>
              <a:gd name="connsiteX19" fmla="*/ 2793 w 1529444"/>
              <a:gd name="connsiteY19" fmla="*/ 222637 h 333955"/>
              <a:gd name="connsiteX20" fmla="*/ 10745 w 1529444"/>
              <a:gd name="connsiteY20" fmla="*/ 135172 h 333955"/>
              <a:gd name="connsiteX21" fmla="*/ 26647 w 1529444"/>
              <a:gd name="connsiteY21" fmla="*/ 111318 h 333955"/>
              <a:gd name="connsiteX22" fmla="*/ 34599 w 1529444"/>
              <a:gd name="connsiteY22" fmla="*/ 87465 h 333955"/>
              <a:gd name="connsiteX23" fmla="*/ 34599 w 1529444"/>
              <a:gd name="connsiteY23" fmla="*/ 23854 h 333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29444" h="333955">
                <a:moveTo>
                  <a:pt x="34599" y="23854"/>
                </a:moveTo>
                <a:cubicBezTo>
                  <a:pt x="116763" y="11927"/>
                  <a:pt x="79322" y="35973"/>
                  <a:pt x="527580" y="15903"/>
                </a:cubicBezTo>
                <a:cubicBezTo>
                  <a:pt x="579851" y="13563"/>
                  <a:pt x="607016" y="7965"/>
                  <a:pt x="654800" y="0"/>
                </a:cubicBezTo>
                <a:cubicBezTo>
                  <a:pt x="734313" y="2651"/>
                  <a:pt x="813995" y="2146"/>
                  <a:pt x="893340" y="7952"/>
                </a:cubicBezTo>
                <a:cubicBezTo>
                  <a:pt x="922894" y="10114"/>
                  <a:pt x="951499" y="19458"/>
                  <a:pt x="980804" y="23854"/>
                </a:cubicBezTo>
                <a:cubicBezTo>
                  <a:pt x="1023828" y="30307"/>
                  <a:pt x="1108577" y="36490"/>
                  <a:pt x="1147781" y="39757"/>
                </a:cubicBezTo>
                <a:cubicBezTo>
                  <a:pt x="1332077" y="76616"/>
                  <a:pt x="1226539" y="65232"/>
                  <a:pt x="1465833" y="55659"/>
                </a:cubicBezTo>
                <a:cubicBezTo>
                  <a:pt x="1476435" y="53009"/>
                  <a:pt x="1487272" y="44252"/>
                  <a:pt x="1497639" y="47708"/>
                </a:cubicBezTo>
                <a:cubicBezTo>
                  <a:pt x="1506705" y="50730"/>
                  <a:pt x="1512031" y="62126"/>
                  <a:pt x="1513541" y="71562"/>
                </a:cubicBezTo>
                <a:cubicBezTo>
                  <a:pt x="1522791" y="129377"/>
                  <a:pt x="1529444" y="246491"/>
                  <a:pt x="1529444" y="246491"/>
                </a:cubicBezTo>
                <a:cubicBezTo>
                  <a:pt x="1524143" y="265044"/>
                  <a:pt x="1532766" y="300502"/>
                  <a:pt x="1513541" y="302150"/>
                </a:cubicBezTo>
                <a:cubicBezTo>
                  <a:pt x="1333951" y="317543"/>
                  <a:pt x="1153102" y="294198"/>
                  <a:pt x="972853" y="294198"/>
                </a:cubicBezTo>
                <a:cubicBezTo>
                  <a:pt x="819105" y="294198"/>
                  <a:pt x="665402" y="299499"/>
                  <a:pt x="511677" y="302150"/>
                </a:cubicBezTo>
                <a:cubicBezTo>
                  <a:pt x="487823" y="307451"/>
                  <a:pt x="464179" y="313805"/>
                  <a:pt x="440115" y="318052"/>
                </a:cubicBezTo>
                <a:cubicBezTo>
                  <a:pt x="421517" y="321334"/>
                  <a:pt x="320437" y="332234"/>
                  <a:pt x="304943" y="333955"/>
                </a:cubicBezTo>
                <a:cubicBezTo>
                  <a:pt x="251934" y="331305"/>
                  <a:pt x="198792" y="330602"/>
                  <a:pt x="145917" y="326004"/>
                </a:cubicBezTo>
                <a:cubicBezTo>
                  <a:pt x="121727" y="323900"/>
                  <a:pt x="119083" y="312587"/>
                  <a:pt x="98209" y="302150"/>
                </a:cubicBezTo>
                <a:cubicBezTo>
                  <a:pt x="86797" y="296444"/>
                  <a:pt x="52747" y="288796"/>
                  <a:pt x="42550" y="286247"/>
                </a:cubicBezTo>
                <a:cubicBezTo>
                  <a:pt x="34599" y="280946"/>
                  <a:pt x="23761" y="278449"/>
                  <a:pt x="18696" y="270345"/>
                </a:cubicBezTo>
                <a:cubicBezTo>
                  <a:pt x="9812" y="256130"/>
                  <a:pt x="2793" y="222637"/>
                  <a:pt x="2793" y="222637"/>
                </a:cubicBezTo>
                <a:cubicBezTo>
                  <a:pt x="5444" y="193482"/>
                  <a:pt x="4611" y="163797"/>
                  <a:pt x="10745" y="135172"/>
                </a:cubicBezTo>
                <a:cubicBezTo>
                  <a:pt x="12747" y="125828"/>
                  <a:pt x="22373" y="119865"/>
                  <a:pt x="26647" y="111318"/>
                </a:cubicBezTo>
                <a:cubicBezTo>
                  <a:pt x="30395" y="103822"/>
                  <a:pt x="30851" y="94961"/>
                  <a:pt x="34599" y="87465"/>
                </a:cubicBezTo>
                <a:cubicBezTo>
                  <a:pt x="43591" y="69481"/>
                  <a:pt x="-47565" y="35781"/>
                  <a:pt x="34599" y="23854"/>
                </a:cubicBez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5">
            <a:extLst>
              <a:ext uri="{FF2B5EF4-FFF2-40B4-BE49-F238E27FC236}">
                <a16:creationId xmlns:a16="http://schemas.microsoft.com/office/drawing/2014/main" id="{6CC1E4C6-A5F9-4125-9899-666789FDCCBF}"/>
              </a:ext>
            </a:extLst>
          </p:cNvPr>
          <p:cNvSpPr/>
          <p:nvPr/>
        </p:nvSpPr>
        <p:spPr>
          <a:xfrm>
            <a:off x="457200" y="914400"/>
            <a:ext cx="1447800" cy="370559"/>
          </a:xfrm>
          <a:custGeom>
            <a:avLst/>
            <a:gdLst>
              <a:gd name="connsiteX0" fmla="*/ 34599 w 1529444"/>
              <a:gd name="connsiteY0" fmla="*/ 23854 h 333955"/>
              <a:gd name="connsiteX1" fmla="*/ 527580 w 1529444"/>
              <a:gd name="connsiteY1" fmla="*/ 15903 h 333955"/>
              <a:gd name="connsiteX2" fmla="*/ 654800 w 1529444"/>
              <a:gd name="connsiteY2" fmla="*/ 0 h 333955"/>
              <a:gd name="connsiteX3" fmla="*/ 893340 w 1529444"/>
              <a:gd name="connsiteY3" fmla="*/ 7952 h 333955"/>
              <a:gd name="connsiteX4" fmla="*/ 980804 w 1529444"/>
              <a:gd name="connsiteY4" fmla="*/ 23854 h 333955"/>
              <a:gd name="connsiteX5" fmla="*/ 1147781 w 1529444"/>
              <a:gd name="connsiteY5" fmla="*/ 39757 h 333955"/>
              <a:gd name="connsiteX6" fmla="*/ 1465833 w 1529444"/>
              <a:gd name="connsiteY6" fmla="*/ 55659 h 333955"/>
              <a:gd name="connsiteX7" fmla="*/ 1497639 w 1529444"/>
              <a:gd name="connsiteY7" fmla="*/ 47708 h 333955"/>
              <a:gd name="connsiteX8" fmla="*/ 1513541 w 1529444"/>
              <a:gd name="connsiteY8" fmla="*/ 71562 h 333955"/>
              <a:gd name="connsiteX9" fmla="*/ 1529444 w 1529444"/>
              <a:gd name="connsiteY9" fmla="*/ 246491 h 333955"/>
              <a:gd name="connsiteX10" fmla="*/ 1513541 w 1529444"/>
              <a:gd name="connsiteY10" fmla="*/ 302150 h 333955"/>
              <a:gd name="connsiteX11" fmla="*/ 972853 w 1529444"/>
              <a:gd name="connsiteY11" fmla="*/ 294198 h 333955"/>
              <a:gd name="connsiteX12" fmla="*/ 511677 w 1529444"/>
              <a:gd name="connsiteY12" fmla="*/ 302150 h 333955"/>
              <a:gd name="connsiteX13" fmla="*/ 440115 w 1529444"/>
              <a:gd name="connsiteY13" fmla="*/ 318052 h 333955"/>
              <a:gd name="connsiteX14" fmla="*/ 304943 w 1529444"/>
              <a:gd name="connsiteY14" fmla="*/ 333955 h 333955"/>
              <a:gd name="connsiteX15" fmla="*/ 145917 w 1529444"/>
              <a:gd name="connsiteY15" fmla="*/ 326004 h 333955"/>
              <a:gd name="connsiteX16" fmla="*/ 98209 w 1529444"/>
              <a:gd name="connsiteY16" fmla="*/ 302150 h 333955"/>
              <a:gd name="connsiteX17" fmla="*/ 42550 w 1529444"/>
              <a:gd name="connsiteY17" fmla="*/ 286247 h 333955"/>
              <a:gd name="connsiteX18" fmla="*/ 18696 w 1529444"/>
              <a:gd name="connsiteY18" fmla="*/ 270345 h 333955"/>
              <a:gd name="connsiteX19" fmla="*/ 2793 w 1529444"/>
              <a:gd name="connsiteY19" fmla="*/ 222637 h 333955"/>
              <a:gd name="connsiteX20" fmla="*/ 10745 w 1529444"/>
              <a:gd name="connsiteY20" fmla="*/ 135172 h 333955"/>
              <a:gd name="connsiteX21" fmla="*/ 26647 w 1529444"/>
              <a:gd name="connsiteY21" fmla="*/ 111318 h 333955"/>
              <a:gd name="connsiteX22" fmla="*/ 34599 w 1529444"/>
              <a:gd name="connsiteY22" fmla="*/ 87465 h 333955"/>
              <a:gd name="connsiteX23" fmla="*/ 34599 w 1529444"/>
              <a:gd name="connsiteY23" fmla="*/ 23854 h 333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29444" h="333955">
                <a:moveTo>
                  <a:pt x="34599" y="23854"/>
                </a:moveTo>
                <a:cubicBezTo>
                  <a:pt x="116763" y="11927"/>
                  <a:pt x="79322" y="35973"/>
                  <a:pt x="527580" y="15903"/>
                </a:cubicBezTo>
                <a:cubicBezTo>
                  <a:pt x="579851" y="13563"/>
                  <a:pt x="607016" y="7965"/>
                  <a:pt x="654800" y="0"/>
                </a:cubicBezTo>
                <a:cubicBezTo>
                  <a:pt x="734313" y="2651"/>
                  <a:pt x="813995" y="2146"/>
                  <a:pt x="893340" y="7952"/>
                </a:cubicBezTo>
                <a:cubicBezTo>
                  <a:pt x="922894" y="10114"/>
                  <a:pt x="951499" y="19458"/>
                  <a:pt x="980804" y="23854"/>
                </a:cubicBezTo>
                <a:cubicBezTo>
                  <a:pt x="1023828" y="30307"/>
                  <a:pt x="1108577" y="36490"/>
                  <a:pt x="1147781" y="39757"/>
                </a:cubicBezTo>
                <a:cubicBezTo>
                  <a:pt x="1332077" y="76616"/>
                  <a:pt x="1226539" y="65232"/>
                  <a:pt x="1465833" y="55659"/>
                </a:cubicBezTo>
                <a:cubicBezTo>
                  <a:pt x="1476435" y="53009"/>
                  <a:pt x="1487272" y="44252"/>
                  <a:pt x="1497639" y="47708"/>
                </a:cubicBezTo>
                <a:cubicBezTo>
                  <a:pt x="1506705" y="50730"/>
                  <a:pt x="1512031" y="62126"/>
                  <a:pt x="1513541" y="71562"/>
                </a:cubicBezTo>
                <a:cubicBezTo>
                  <a:pt x="1522791" y="129377"/>
                  <a:pt x="1529444" y="246491"/>
                  <a:pt x="1529444" y="246491"/>
                </a:cubicBezTo>
                <a:cubicBezTo>
                  <a:pt x="1524143" y="265044"/>
                  <a:pt x="1532766" y="300502"/>
                  <a:pt x="1513541" y="302150"/>
                </a:cubicBezTo>
                <a:cubicBezTo>
                  <a:pt x="1333951" y="317543"/>
                  <a:pt x="1153102" y="294198"/>
                  <a:pt x="972853" y="294198"/>
                </a:cubicBezTo>
                <a:cubicBezTo>
                  <a:pt x="819105" y="294198"/>
                  <a:pt x="665402" y="299499"/>
                  <a:pt x="511677" y="302150"/>
                </a:cubicBezTo>
                <a:cubicBezTo>
                  <a:pt x="487823" y="307451"/>
                  <a:pt x="464179" y="313805"/>
                  <a:pt x="440115" y="318052"/>
                </a:cubicBezTo>
                <a:cubicBezTo>
                  <a:pt x="421517" y="321334"/>
                  <a:pt x="320437" y="332234"/>
                  <a:pt x="304943" y="333955"/>
                </a:cubicBezTo>
                <a:cubicBezTo>
                  <a:pt x="251934" y="331305"/>
                  <a:pt x="198792" y="330602"/>
                  <a:pt x="145917" y="326004"/>
                </a:cubicBezTo>
                <a:cubicBezTo>
                  <a:pt x="121727" y="323900"/>
                  <a:pt x="119083" y="312587"/>
                  <a:pt x="98209" y="302150"/>
                </a:cubicBezTo>
                <a:cubicBezTo>
                  <a:pt x="86797" y="296444"/>
                  <a:pt x="52747" y="288796"/>
                  <a:pt x="42550" y="286247"/>
                </a:cubicBezTo>
                <a:cubicBezTo>
                  <a:pt x="34599" y="280946"/>
                  <a:pt x="23761" y="278449"/>
                  <a:pt x="18696" y="270345"/>
                </a:cubicBezTo>
                <a:cubicBezTo>
                  <a:pt x="9812" y="256130"/>
                  <a:pt x="2793" y="222637"/>
                  <a:pt x="2793" y="222637"/>
                </a:cubicBezTo>
                <a:cubicBezTo>
                  <a:pt x="5444" y="193482"/>
                  <a:pt x="4611" y="163797"/>
                  <a:pt x="10745" y="135172"/>
                </a:cubicBezTo>
                <a:cubicBezTo>
                  <a:pt x="12747" y="125828"/>
                  <a:pt x="22373" y="119865"/>
                  <a:pt x="26647" y="111318"/>
                </a:cubicBezTo>
                <a:cubicBezTo>
                  <a:pt x="30395" y="103822"/>
                  <a:pt x="30851" y="94961"/>
                  <a:pt x="34599" y="87465"/>
                </a:cubicBezTo>
                <a:cubicBezTo>
                  <a:pt x="43591" y="69481"/>
                  <a:pt x="-47565" y="35781"/>
                  <a:pt x="34599" y="23854"/>
                </a:cubicBez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F938A644-E58E-4D93-BF98-0CF693F48E6C}"/>
              </a:ext>
            </a:extLst>
          </p:cNvPr>
          <p:cNvSpPr>
            <a:spLocks noGrp="1"/>
          </p:cNvSpPr>
          <p:nvPr>
            <p:ph type="title"/>
          </p:nvPr>
        </p:nvSpPr>
        <p:spPr>
          <a:xfrm>
            <a:off x="762000" y="228600"/>
            <a:ext cx="7290054" cy="609600"/>
          </a:xfrm>
        </p:spPr>
        <p:txBody>
          <a:bodyPr>
            <a:normAutofit/>
          </a:bodyPr>
          <a:lstStyle/>
          <a:p>
            <a:r>
              <a:rPr lang="en-US" dirty="0">
                <a:solidFill>
                  <a:srgbClr val="7030A0"/>
                </a:solidFill>
              </a:rPr>
              <a:t>Ecclesiastes 1:2-11</a:t>
            </a:r>
          </a:p>
        </p:txBody>
      </p:sp>
      <p:sp>
        <p:nvSpPr>
          <p:cNvPr id="3" name="Content Placeholder 2">
            <a:extLst>
              <a:ext uri="{FF2B5EF4-FFF2-40B4-BE49-F238E27FC236}">
                <a16:creationId xmlns:a16="http://schemas.microsoft.com/office/drawing/2014/main" id="{40BC63B1-5B7D-47F5-8909-836E994CB5CF}"/>
              </a:ext>
            </a:extLst>
          </p:cNvPr>
          <p:cNvSpPr>
            <a:spLocks noGrp="1"/>
          </p:cNvSpPr>
          <p:nvPr>
            <p:ph idx="1"/>
          </p:nvPr>
        </p:nvSpPr>
        <p:spPr>
          <a:xfrm>
            <a:off x="161144" y="914400"/>
            <a:ext cx="3912433" cy="5867400"/>
          </a:xfrm>
        </p:spPr>
        <p:txBody>
          <a:bodyPr>
            <a:noAutofit/>
          </a:bodyPr>
          <a:lstStyle/>
          <a:p>
            <a:pPr marL="0" indent="0">
              <a:buNone/>
            </a:pPr>
            <a:r>
              <a:rPr lang="en-US" b="1" baseline="30000" dirty="0"/>
              <a:t>2 </a:t>
            </a:r>
            <a:r>
              <a:rPr lang="en-US" dirty="0"/>
              <a:t>“Meaningless! Meaningless!”</a:t>
            </a:r>
            <a:br>
              <a:rPr lang="en-US" dirty="0"/>
            </a:br>
            <a:r>
              <a:rPr lang="en-US" dirty="0"/>
              <a:t>    says the Teacher.</a:t>
            </a:r>
            <a:br>
              <a:rPr lang="en-US" dirty="0"/>
            </a:br>
            <a:r>
              <a:rPr lang="en-US" dirty="0"/>
              <a:t>“Utterly meaningless!</a:t>
            </a:r>
            <a:br>
              <a:rPr lang="en-US" dirty="0"/>
            </a:br>
            <a:r>
              <a:rPr lang="en-US" dirty="0"/>
              <a:t>    Everything is meaningless.”</a:t>
            </a:r>
          </a:p>
          <a:p>
            <a:pPr marL="0" indent="0">
              <a:buNone/>
            </a:pPr>
            <a:r>
              <a:rPr lang="en-US" b="1" baseline="30000" dirty="0"/>
              <a:t>3 </a:t>
            </a:r>
            <a:r>
              <a:rPr lang="en-US" dirty="0"/>
              <a:t>What do people gain from all their labors at which they toil under the sun?</a:t>
            </a:r>
            <a:br>
              <a:rPr lang="en-US" dirty="0"/>
            </a:br>
            <a:r>
              <a:rPr lang="en-US" b="1" baseline="30000" dirty="0"/>
              <a:t>4 </a:t>
            </a:r>
            <a:r>
              <a:rPr lang="en-US" dirty="0"/>
              <a:t>Generations come and generations go,</a:t>
            </a:r>
            <a:br>
              <a:rPr lang="en-US" dirty="0"/>
            </a:br>
            <a:r>
              <a:rPr lang="en-US" dirty="0"/>
              <a:t>    but the earth remains forever.</a:t>
            </a:r>
            <a:br>
              <a:rPr lang="en-US" dirty="0"/>
            </a:br>
            <a:r>
              <a:rPr lang="en-US" b="1" baseline="30000" dirty="0"/>
              <a:t>5 </a:t>
            </a:r>
            <a:r>
              <a:rPr lang="en-US" dirty="0"/>
              <a:t>The sun rises and the sun sets,</a:t>
            </a:r>
            <a:br>
              <a:rPr lang="en-US" dirty="0"/>
            </a:br>
            <a:r>
              <a:rPr lang="en-US" dirty="0"/>
              <a:t>    and hurries back to where it rises.</a:t>
            </a:r>
            <a:br>
              <a:rPr lang="en-US" dirty="0"/>
            </a:br>
            <a:r>
              <a:rPr lang="en-US" b="1" baseline="30000" dirty="0"/>
              <a:t>6 </a:t>
            </a:r>
            <a:r>
              <a:rPr lang="en-US" dirty="0"/>
              <a:t>The wind blows to the south</a:t>
            </a:r>
            <a:br>
              <a:rPr lang="en-US" dirty="0"/>
            </a:br>
            <a:r>
              <a:rPr lang="en-US" dirty="0"/>
              <a:t>    and turns to the north;</a:t>
            </a:r>
            <a:br>
              <a:rPr lang="en-US" dirty="0"/>
            </a:br>
            <a:r>
              <a:rPr lang="en-US" dirty="0"/>
              <a:t>round and round it goes,</a:t>
            </a:r>
            <a:br>
              <a:rPr lang="en-US" dirty="0"/>
            </a:br>
            <a:r>
              <a:rPr lang="en-US" dirty="0"/>
              <a:t>    ever returning on its course.</a:t>
            </a:r>
          </a:p>
          <a:p>
            <a:pPr marL="0" indent="0">
              <a:buNone/>
            </a:pPr>
            <a:r>
              <a:rPr lang="en-US" b="1" baseline="30000" dirty="0"/>
              <a:t>7 </a:t>
            </a:r>
            <a:r>
              <a:rPr lang="en-US" dirty="0"/>
              <a:t>All streams flow into the sea,</a:t>
            </a:r>
            <a:br>
              <a:rPr lang="en-US" dirty="0"/>
            </a:br>
            <a:r>
              <a:rPr lang="en-US" dirty="0"/>
              <a:t>    yet the sea is never full.</a:t>
            </a:r>
          </a:p>
        </p:txBody>
      </p:sp>
      <p:sp>
        <p:nvSpPr>
          <p:cNvPr id="5" name="Content Placeholder 2">
            <a:extLst>
              <a:ext uri="{FF2B5EF4-FFF2-40B4-BE49-F238E27FC236}">
                <a16:creationId xmlns:a16="http://schemas.microsoft.com/office/drawing/2014/main" id="{ACAC8384-AD1A-44FD-9A54-FB0026951594}"/>
              </a:ext>
            </a:extLst>
          </p:cNvPr>
          <p:cNvSpPr txBox="1">
            <a:spLocks/>
          </p:cNvSpPr>
          <p:nvPr/>
        </p:nvSpPr>
        <p:spPr>
          <a:xfrm>
            <a:off x="4572000" y="914400"/>
            <a:ext cx="4419600" cy="5867400"/>
          </a:xfrm>
          <a:prstGeom prst="rect">
            <a:avLst/>
          </a:prstGeom>
        </p:spPr>
        <p:txBody>
          <a:bodyPr vert="horz" lIns="45720" tIns="45720" rIns="45720" bIns="45720" rtlCol="0">
            <a:noAutofit/>
          </a:bodyPr>
          <a:lstStyle>
            <a:lvl1pPr marL="176213" indent="-176213" algn="l" defTabSz="914400" rtl="0" eaLnBrk="1" latinLnBrk="0" hangingPunct="1">
              <a:lnSpc>
                <a:spcPct val="90000"/>
              </a:lnSpc>
              <a:spcBef>
                <a:spcPts val="1200"/>
              </a:spcBef>
              <a:spcAft>
                <a:spcPts val="200"/>
              </a:spcAft>
              <a:buClr>
                <a:schemeClr val="tx1"/>
              </a:buClr>
              <a:buSzPct val="100000"/>
              <a:buFont typeface="Arial" panose="020B0604020202020204" pitchFamily="34" charset="0"/>
              <a:buChar char="•"/>
              <a:defRPr sz="2000" kern="1200">
                <a:solidFill>
                  <a:schemeClr val="tx1"/>
                </a:solidFill>
                <a:latin typeface="Palatino Linotype" panose="02040502050505030304" pitchFamily="18" charset="0"/>
                <a:ea typeface="+mn-ea"/>
                <a:cs typeface="+mn-cs"/>
              </a:defRPr>
            </a:lvl1pPr>
            <a:lvl2pPr marL="265176" indent="-137160" algn="l" defTabSz="914400" rtl="0" eaLnBrk="1" latinLnBrk="0" hangingPunct="1">
              <a:lnSpc>
                <a:spcPct val="90000"/>
              </a:lnSpc>
              <a:spcBef>
                <a:spcPts val="200"/>
              </a:spcBef>
              <a:spcAft>
                <a:spcPts val="400"/>
              </a:spcAft>
              <a:buClr>
                <a:schemeClr val="tx1"/>
              </a:buClr>
              <a:buFont typeface="Arial" panose="020B0604020202020204" pitchFamily="34" charset="0"/>
              <a:buChar char="•"/>
              <a:defRPr sz="1600" kern="1200">
                <a:solidFill>
                  <a:schemeClr val="tx1"/>
                </a:solidFill>
                <a:latin typeface="Palatino Linotype" panose="02040502050505030304" pitchFamily="18" charset="0"/>
                <a:ea typeface="+mn-ea"/>
                <a:cs typeface="+mn-cs"/>
              </a:defRPr>
            </a:lvl2pPr>
            <a:lvl3pPr marL="448056" indent="-137160" algn="l" defTabSz="914400" rtl="0" eaLnBrk="1" latinLnBrk="0" hangingPunct="1">
              <a:lnSpc>
                <a:spcPct val="90000"/>
              </a:lnSpc>
              <a:spcBef>
                <a:spcPts val="200"/>
              </a:spcBef>
              <a:spcAft>
                <a:spcPts val="400"/>
              </a:spcAft>
              <a:buClr>
                <a:schemeClr val="tx1"/>
              </a:buClr>
              <a:buFont typeface="Arial" panose="020B0604020202020204" pitchFamily="34" charset="0"/>
              <a:buChar char="•"/>
              <a:defRPr sz="1200" kern="1200">
                <a:solidFill>
                  <a:schemeClr val="tx1"/>
                </a:solidFill>
                <a:latin typeface="Palatino Linotype" panose="02040502050505030304" pitchFamily="18" charset="0"/>
                <a:ea typeface="+mn-ea"/>
                <a:cs typeface="+mn-cs"/>
              </a:defRPr>
            </a:lvl3pPr>
            <a:lvl4pPr marL="594360" indent="-137160" algn="l" defTabSz="914400" rtl="0" eaLnBrk="1" latinLnBrk="0" hangingPunct="1">
              <a:lnSpc>
                <a:spcPct val="90000"/>
              </a:lnSpc>
              <a:spcBef>
                <a:spcPts val="200"/>
              </a:spcBef>
              <a:spcAft>
                <a:spcPts val="400"/>
              </a:spcAft>
              <a:buClr>
                <a:schemeClr val="tx1"/>
              </a:buClr>
              <a:buFont typeface="Arial" panose="020B0604020202020204" pitchFamily="34" charset="0"/>
              <a:buChar char="•"/>
              <a:defRPr sz="1200" kern="1200">
                <a:solidFill>
                  <a:schemeClr val="tx1"/>
                </a:solidFill>
                <a:latin typeface="Palatino Linotype" panose="02040502050505030304" pitchFamily="18" charset="0"/>
                <a:ea typeface="+mn-ea"/>
                <a:cs typeface="+mn-cs"/>
              </a:defRPr>
            </a:lvl4pPr>
            <a:lvl5pPr marL="777240" indent="-137160" algn="l" defTabSz="914400" rtl="0" eaLnBrk="1" latinLnBrk="0" hangingPunct="1">
              <a:lnSpc>
                <a:spcPct val="90000"/>
              </a:lnSpc>
              <a:spcBef>
                <a:spcPts val="200"/>
              </a:spcBef>
              <a:spcAft>
                <a:spcPts val="400"/>
              </a:spcAft>
              <a:buClr>
                <a:schemeClr val="tx1"/>
              </a:buClr>
              <a:buFont typeface="Arial" panose="020B0604020202020204" pitchFamily="34" charset="0"/>
              <a:buChar char="•"/>
              <a:defRPr sz="1200" kern="1200">
                <a:solidFill>
                  <a:schemeClr val="tx1"/>
                </a:solidFill>
                <a:latin typeface="Palatino Linotype" panose="02040502050505030304" pitchFamily="18" charset="0"/>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marL="0" indent="0">
              <a:buFont typeface="Arial" panose="020B0604020202020204" pitchFamily="34" charset="0"/>
              <a:buNone/>
            </a:pPr>
            <a:r>
              <a:rPr lang="en-US" dirty="0"/>
              <a:t>To the place the streams come from,</a:t>
            </a:r>
            <a:br>
              <a:rPr lang="en-US" dirty="0"/>
            </a:br>
            <a:r>
              <a:rPr lang="en-US" dirty="0"/>
              <a:t>    there they return again.</a:t>
            </a:r>
            <a:br>
              <a:rPr lang="en-US" dirty="0"/>
            </a:br>
            <a:r>
              <a:rPr lang="en-US" b="1" baseline="30000" dirty="0"/>
              <a:t>8 </a:t>
            </a:r>
            <a:r>
              <a:rPr lang="en-US" dirty="0"/>
              <a:t>All things are wearisome,</a:t>
            </a:r>
            <a:br>
              <a:rPr lang="en-US" dirty="0"/>
            </a:br>
            <a:r>
              <a:rPr lang="en-US" dirty="0"/>
              <a:t>    more than one can say.</a:t>
            </a:r>
            <a:br>
              <a:rPr lang="en-US" dirty="0"/>
            </a:br>
            <a:r>
              <a:rPr lang="en-US" dirty="0"/>
              <a:t>The eye never has enough of seeing,</a:t>
            </a:r>
            <a:br>
              <a:rPr lang="en-US" dirty="0"/>
            </a:br>
            <a:r>
              <a:rPr lang="en-US" dirty="0"/>
              <a:t>    nor the ear its fill of hearing.</a:t>
            </a:r>
            <a:br>
              <a:rPr lang="en-US" dirty="0"/>
            </a:br>
            <a:r>
              <a:rPr lang="en-US" b="1" baseline="30000" dirty="0"/>
              <a:t>9 </a:t>
            </a:r>
            <a:r>
              <a:rPr lang="en-US" dirty="0"/>
              <a:t>What has been will be again,</a:t>
            </a:r>
            <a:br>
              <a:rPr lang="en-US" dirty="0"/>
            </a:br>
            <a:r>
              <a:rPr lang="en-US" dirty="0"/>
              <a:t>    what has been done will be done again;</a:t>
            </a:r>
            <a:br>
              <a:rPr lang="en-US" dirty="0"/>
            </a:br>
            <a:r>
              <a:rPr lang="en-US" dirty="0"/>
              <a:t>    there is nothing new under the sun.</a:t>
            </a:r>
            <a:br>
              <a:rPr lang="en-US" dirty="0"/>
            </a:br>
            <a:r>
              <a:rPr lang="en-US" b="1" baseline="30000" dirty="0"/>
              <a:t>10 </a:t>
            </a:r>
            <a:r>
              <a:rPr lang="en-US" dirty="0"/>
              <a:t>Is there anything of which one can say,</a:t>
            </a:r>
            <a:br>
              <a:rPr lang="en-US" dirty="0"/>
            </a:br>
            <a:r>
              <a:rPr lang="en-US" dirty="0"/>
              <a:t>    “Look! This is something new”?</a:t>
            </a:r>
            <a:br>
              <a:rPr lang="en-US" dirty="0"/>
            </a:br>
            <a:r>
              <a:rPr lang="en-US" dirty="0"/>
              <a:t>It was here already, long ago;</a:t>
            </a:r>
            <a:br>
              <a:rPr lang="en-US" dirty="0"/>
            </a:br>
            <a:r>
              <a:rPr lang="en-US" dirty="0"/>
              <a:t>    it was here before our time.</a:t>
            </a:r>
            <a:br>
              <a:rPr lang="en-US" dirty="0"/>
            </a:br>
            <a:r>
              <a:rPr lang="en-US" b="1" baseline="30000" dirty="0"/>
              <a:t>11 </a:t>
            </a:r>
            <a:r>
              <a:rPr lang="en-US" dirty="0"/>
              <a:t>No one remembers the former generations, and even those yet to come will not be remembered</a:t>
            </a:r>
            <a:br>
              <a:rPr lang="en-US" dirty="0"/>
            </a:br>
            <a:r>
              <a:rPr lang="en-US" dirty="0"/>
              <a:t>    by those who follow them.</a:t>
            </a:r>
          </a:p>
        </p:txBody>
      </p:sp>
    </p:spTree>
    <p:extLst>
      <p:ext uri="{BB962C8B-B14F-4D97-AF65-F5344CB8AC3E}">
        <p14:creationId xmlns:p14="http://schemas.microsoft.com/office/powerpoint/2010/main" val="3463903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3000"/>
                                        <p:tgtEl>
                                          <p:spTgt spid="3">
                                            <p:txEl>
                                              <p:pRg st="0" end="0"/>
                                            </p:txEl>
                                          </p:spTgt>
                                        </p:tgtEl>
                                      </p:cBhvr>
                                    </p:animEffect>
                                  </p:childTnLst>
                                </p:cTn>
                              </p:par>
                            </p:childTnLst>
                          </p:cTn>
                        </p:par>
                        <p:par>
                          <p:cTn id="8" fill="hold">
                            <p:stCondLst>
                              <p:cond delay="30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3000"/>
                                        <p:tgtEl>
                                          <p:spTgt spid="3">
                                            <p:txEl>
                                              <p:pRg st="1" end="1"/>
                                            </p:txEl>
                                          </p:spTgt>
                                        </p:tgtEl>
                                      </p:cBhvr>
                                    </p:animEffect>
                                  </p:childTnLst>
                                </p:cTn>
                              </p:par>
                            </p:childTnLst>
                          </p:cTn>
                        </p:par>
                        <p:par>
                          <p:cTn id="12" fill="hold">
                            <p:stCondLst>
                              <p:cond delay="6000"/>
                            </p:stCondLst>
                            <p:childTnLst>
                              <p:par>
                                <p:cTn id="13" presetID="22" presetClass="entr" presetSubtype="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1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wipe(up)">
                                      <p:cBhvr>
                                        <p:cTn id="20" dur="10000"/>
                                        <p:tgtEl>
                                          <p:spTgt spid="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left)">
                                      <p:cBhvr>
                                        <p:cTn id="25" dur="75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left)">
                                      <p:cBhvr>
                                        <p:cTn id="30"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C684801-C1B5-48DE-8132-ECF6CFC73A68}"/>
              </a:ext>
            </a:extLst>
          </p:cNvPr>
          <p:cNvSpPr>
            <a:spLocks noGrp="1"/>
          </p:cNvSpPr>
          <p:nvPr>
            <p:ph type="title"/>
          </p:nvPr>
        </p:nvSpPr>
        <p:spPr>
          <a:xfrm>
            <a:off x="762000" y="408057"/>
            <a:ext cx="4953000" cy="609600"/>
          </a:xfrm>
        </p:spPr>
        <p:txBody>
          <a:bodyPr>
            <a:normAutofit/>
          </a:bodyPr>
          <a:lstStyle/>
          <a:p>
            <a:r>
              <a:rPr lang="en-US" dirty="0">
                <a:solidFill>
                  <a:srgbClr val="7030A0"/>
                </a:solidFill>
              </a:rPr>
              <a:t>It’s meaningless !...  </a:t>
            </a:r>
            <a:endParaRPr lang="en-US" i="1" dirty="0">
              <a:solidFill>
                <a:srgbClr val="7030A0"/>
              </a:solidFill>
            </a:endParaRPr>
          </a:p>
        </p:txBody>
      </p:sp>
      <p:sp>
        <p:nvSpPr>
          <p:cNvPr id="3" name="Content Placeholder 2">
            <a:extLst>
              <a:ext uri="{FF2B5EF4-FFF2-40B4-BE49-F238E27FC236}">
                <a16:creationId xmlns:a16="http://schemas.microsoft.com/office/drawing/2014/main" id="{70DA4CB5-43F9-496A-BE32-A12CC52FABD6}"/>
              </a:ext>
            </a:extLst>
          </p:cNvPr>
          <p:cNvSpPr>
            <a:spLocks noGrp="1"/>
          </p:cNvSpPr>
          <p:nvPr>
            <p:ph idx="1"/>
          </p:nvPr>
        </p:nvSpPr>
        <p:spPr>
          <a:xfrm>
            <a:off x="460248" y="1295400"/>
            <a:ext cx="8223504" cy="5257800"/>
          </a:xfrm>
        </p:spPr>
        <p:txBody>
          <a:bodyPr>
            <a:normAutofit/>
          </a:bodyPr>
          <a:lstStyle/>
          <a:p>
            <a:r>
              <a:rPr lang="en-US" sz="2200" dirty="0"/>
              <a:t>Ecclesiastes 1:2</a:t>
            </a:r>
          </a:p>
          <a:p>
            <a:pPr marL="804863" indent="0">
              <a:buNone/>
            </a:pPr>
            <a:r>
              <a:rPr lang="en-US" sz="2200" b="1" baseline="30000" dirty="0"/>
              <a:t>2 </a:t>
            </a:r>
            <a:r>
              <a:rPr lang="en-US" sz="2200" dirty="0"/>
              <a:t>“Meaningless! Meaningless!”</a:t>
            </a:r>
            <a:br>
              <a:rPr lang="en-US" sz="2200" dirty="0"/>
            </a:br>
            <a:r>
              <a:rPr lang="en-US" sz="2200" dirty="0"/>
              <a:t>    says the Teacher.</a:t>
            </a:r>
            <a:br>
              <a:rPr lang="en-US" sz="2200" dirty="0"/>
            </a:br>
            <a:r>
              <a:rPr lang="en-US" sz="2200" dirty="0"/>
              <a:t>“Utterly meaningless!</a:t>
            </a:r>
            <a:br>
              <a:rPr lang="en-US" sz="2200" dirty="0"/>
            </a:br>
            <a:r>
              <a:rPr lang="en-US" sz="2200" dirty="0"/>
              <a:t>    Everything is meaningless.”</a:t>
            </a:r>
          </a:p>
          <a:p>
            <a:r>
              <a:rPr lang="en-US" sz="2200" dirty="0"/>
              <a:t>Other versions:  “vanity” or “futile”</a:t>
            </a:r>
          </a:p>
          <a:p>
            <a:r>
              <a:rPr lang="en-US" sz="2200" dirty="0"/>
              <a:t>Translations don’t quite do it justice</a:t>
            </a:r>
          </a:p>
          <a:p>
            <a:r>
              <a:rPr lang="en-US" sz="2200" dirty="0"/>
              <a:t>Actual Hebrew word is </a:t>
            </a:r>
            <a:r>
              <a:rPr lang="en-US" sz="2200" b="1" dirty="0">
                <a:solidFill>
                  <a:srgbClr val="7030A0"/>
                </a:solidFill>
              </a:rPr>
              <a:t>“</a:t>
            </a:r>
            <a:r>
              <a:rPr lang="en-US" sz="2200" b="1" i="1" dirty="0">
                <a:solidFill>
                  <a:srgbClr val="7030A0"/>
                </a:solidFill>
              </a:rPr>
              <a:t>hevel”</a:t>
            </a:r>
          </a:p>
          <a:p>
            <a:r>
              <a:rPr lang="en-US" sz="2200" dirty="0"/>
              <a:t>Hevel is used 38 times in Ecclesiastes</a:t>
            </a:r>
          </a:p>
        </p:txBody>
      </p:sp>
      <p:sp>
        <p:nvSpPr>
          <p:cNvPr id="2" name="TextBox 1">
            <a:extLst>
              <a:ext uri="{FF2B5EF4-FFF2-40B4-BE49-F238E27FC236}">
                <a16:creationId xmlns:a16="http://schemas.microsoft.com/office/drawing/2014/main" id="{0FB32254-078B-4B6E-B192-46B653B4F289}"/>
              </a:ext>
            </a:extLst>
          </p:cNvPr>
          <p:cNvSpPr txBox="1"/>
          <p:nvPr/>
        </p:nvSpPr>
        <p:spPr>
          <a:xfrm>
            <a:off x="5638800" y="358914"/>
            <a:ext cx="2895600" cy="707886"/>
          </a:xfrm>
          <a:prstGeom prst="rect">
            <a:avLst/>
          </a:prstGeom>
          <a:noFill/>
        </p:spPr>
        <p:txBody>
          <a:bodyPr wrap="square" rtlCol="0">
            <a:spAutoFit/>
          </a:bodyPr>
          <a:lstStyle/>
          <a:p>
            <a:r>
              <a:rPr lang="en-US" sz="4000" i="1" spc="100" dirty="0">
                <a:solidFill>
                  <a:srgbClr val="7030A0"/>
                </a:solidFill>
                <a:latin typeface="Palatino Linotype" panose="02040502050505030304" pitchFamily="18" charset="0"/>
                <a:ea typeface="+mj-ea"/>
                <a:cs typeface="+mj-cs"/>
              </a:rPr>
              <a:t>Sort of…</a:t>
            </a:r>
          </a:p>
        </p:txBody>
      </p:sp>
    </p:spTree>
    <p:extLst>
      <p:ext uri="{BB962C8B-B14F-4D97-AF65-F5344CB8AC3E}">
        <p14:creationId xmlns:p14="http://schemas.microsoft.com/office/powerpoint/2010/main" val="511391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left)">
                                      <p:cBhvr>
                                        <p:cTn id="12" dur="125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A07EB9D-D21E-474D-AAB9-D510F6B36C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736" y="457201"/>
            <a:ext cx="8922527" cy="5943600"/>
          </a:xfrm>
          <a:prstGeom prst="rect">
            <a:avLst/>
          </a:prstGeom>
          <a:solidFill>
            <a:srgbClr val="FFFF00"/>
          </a:solidFill>
        </p:spPr>
      </p:pic>
      <p:sp>
        <p:nvSpPr>
          <p:cNvPr id="2" name="Title 1">
            <a:extLst>
              <a:ext uri="{FF2B5EF4-FFF2-40B4-BE49-F238E27FC236}">
                <a16:creationId xmlns:a16="http://schemas.microsoft.com/office/drawing/2014/main" id="{6622B2EE-1129-46FA-A667-0B717037A6AE}"/>
              </a:ext>
            </a:extLst>
          </p:cNvPr>
          <p:cNvSpPr>
            <a:spLocks noGrp="1"/>
          </p:cNvSpPr>
          <p:nvPr>
            <p:ph type="title"/>
          </p:nvPr>
        </p:nvSpPr>
        <p:spPr/>
        <p:txBody>
          <a:bodyPr/>
          <a:lstStyle/>
          <a:p>
            <a:r>
              <a:rPr lang="en-US" dirty="0">
                <a:solidFill>
                  <a:srgbClr val="7030A0"/>
                </a:solidFill>
              </a:rPr>
              <a:t>What does Hevel mean?</a:t>
            </a:r>
          </a:p>
        </p:txBody>
      </p:sp>
      <p:sp>
        <p:nvSpPr>
          <p:cNvPr id="3" name="Content Placeholder 2">
            <a:extLst>
              <a:ext uri="{FF2B5EF4-FFF2-40B4-BE49-F238E27FC236}">
                <a16:creationId xmlns:a16="http://schemas.microsoft.com/office/drawing/2014/main" id="{CEB26C83-D83F-4E98-B6E0-1FFC3EDDCBB1}"/>
              </a:ext>
            </a:extLst>
          </p:cNvPr>
          <p:cNvSpPr>
            <a:spLocks noGrp="1"/>
          </p:cNvSpPr>
          <p:nvPr>
            <p:ph idx="1"/>
          </p:nvPr>
        </p:nvSpPr>
        <p:spPr/>
        <p:txBody>
          <a:bodyPr>
            <a:normAutofit/>
          </a:bodyPr>
          <a:lstStyle/>
          <a:p>
            <a:pPr marL="234950" lvl="1" indent="-180975"/>
            <a:r>
              <a:rPr lang="en-US" sz="2200" dirty="0"/>
              <a:t>Hebrew word for smoke, vapor</a:t>
            </a:r>
          </a:p>
          <a:p>
            <a:pPr marL="234950" lvl="1" indent="-180975"/>
            <a:r>
              <a:rPr lang="en-US" sz="2200" dirty="0"/>
              <a:t>Beautiful, mysterious</a:t>
            </a:r>
          </a:p>
          <a:p>
            <a:pPr marL="234950" lvl="1" indent="-180975"/>
            <a:r>
              <a:rPr lang="en-US" sz="2200" dirty="0"/>
              <a:t>Changes shape</a:t>
            </a:r>
          </a:p>
          <a:p>
            <a:pPr marL="234950" lvl="1" indent="-180975"/>
            <a:r>
              <a:rPr lang="en-US" sz="2200" dirty="0"/>
              <a:t>Can’t grasp – appears solid, but can’t quite grasp</a:t>
            </a:r>
          </a:p>
          <a:p>
            <a:pPr marL="234950" lvl="1" indent="-180975"/>
            <a:r>
              <a:rPr lang="en-US" sz="2200" dirty="0"/>
              <a:t>Confusing, disorienting, unstable, unpredictable,</a:t>
            </a:r>
          </a:p>
          <a:p>
            <a:pPr marL="234950" lvl="1" indent="-180975"/>
            <a:r>
              <a:rPr lang="en-US" sz="2200" dirty="0"/>
              <a:t>Or …</a:t>
            </a:r>
          </a:p>
          <a:p>
            <a:pPr marL="234950" lvl="1" indent="-180975"/>
            <a:r>
              <a:rPr lang="en-US" sz="2200" b="1" dirty="0">
                <a:solidFill>
                  <a:srgbClr val="7030A0"/>
                </a:solidFill>
              </a:rPr>
              <a:t>The meaning is not able to be understood</a:t>
            </a:r>
          </a:p>
        </p:txBody>
      </p:sp>
    </p:spTree>
    <p:extLst>
      <p:ext uri="{BB962C8B-B14F-4D97-AF65-F5344CB8AC3E}">
        <p14:creationId xmlns:p14="http://schemas.microsoft.com/office/powerpoint/2010/main" val="180614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157</TotalTime>
  <Words>1271</Words>
  <Application>Microsoft Office PowerPoint</Application>
  <PresentationFormat>On-screen Show (4:3)</PresentationFormat>
  <Paragraphs>265</Paragraphs>
  <Slides>42</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Arial</vt:lpstr>
      <vt:lpstr>Calibri</vt:lpstr>
      <vt:lpstr>Palatino Linotype</vt:lpstr>
      <vt:lpstr>Tw Cen MT</vt:lpstr>
      <vt:lpstr>Tw Cen MT Condensed</vt:lpstr>
      <vt:lpstr>Wingdings 3</vt:lpstr>
      <vt:lpstr>Integral</vt:lpstr>
      <vt:lpstr>PowerPoint Presentation</vt:lpstr>
      <vt:lpstr>Ecclesiastes Background</vt:lpstr>
      <vt:lpstr>Who was Solomon</vt:lpstr>
      <vt:lpstr>1 Kings 3: 5-14</vt:lpstr>
      <vt:lpstr>PowerPoint Presentation</vt:lpstr>
      <vt:lpstr>Who was Solomon</vt:lpstr>
      <vt:lpstr>Ecclesiastes 1:2-11</vt:lpstr>
      <vt:lpstr>It’s meaningless !...  </vt:lpstr>
      <vt:lpstr>What does Hevel mean?</vt:lpstr>
      <vt:lpstr>Everything is hevel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Proverbs and Ecclesiastes </vt:lpstr>
      <vt:lpstr>Proverbs</vt:lpstr>
      <vt:lpstr>Proverbs 3: 13-18</vt:lpstr>
      <vt:lpstr>PowerPoint Presentation</vt:lpstr>
      <vt:lpstr>Ecclesiastes 9:11-12</vt:lpstr>
      <vt:lpstr>PowerPoint Presentation</vt:lpstr>
      <vt:lpstr>Reconciling Proverbs and Ecclesiastes</vt:lpstr>
      <vt:lpstr>PowerPoint Presentation</vt:lpstr>
      <vt:lpstr>PowerPoint Presentation</vt:lpstr>
      <vt:lpstr>PowerPoint Presentation</vt:lpstr>
      <vt:lpstr>So was Solomon right?</vt:lpstr>
      <vt:lpstr>The bigger picture</vt:lpstr>
      <vt:lpstr>The bigger picture, on “Wisdom”…</vt:lpstr>
      <vt:lpstr>The bigger picture, on “the crooked path”…</vt:lpstr>
      <vt:lpstr>The bigger picture, on “new things”…</vt:lpstr>
      <vt:lpstr>The bigger picture, on “new things”…</vt:lpstr>
      <vt:lpstr>The bigger picture, on “new things”…</vt:lpstr>
      <vt:lpstr>So what do we do with Ecclesiastes?</vt:lpstr>
      <vt:lpstr>So what do we do with Ecclesiastes?</vt:lpstr>
      <vt:lpstr>So what do we do with Ecclesiastes?</vt:lpstr>
      <vt:lpstr>Finding the meaning</vt:lpstr>
      <vt:lpstr>Ecclesiastes 3:1-14</vt:lpstr>
      <vt:lpstr>Ecclesiastes 4:9-12</vt:lpstr>
      <vt:lpstr>Ecclesiastes 12</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South</dc:creator>
  <cp:lastModifiedBy>Karen South</cp:lastModifiedBy>
  <cp:revision>11</cp:revision>
  <dcterms:created xsi:type="dcterms:W3CDTF">2019-10-05T19:44:18Z</dcterms:created>
  <dcterms:modified xsi:type="dcterms:W3CDTF">2019-10-06T01:43:52Z</dcterms:modified>
</cp:coreProperties>
</file>